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3"/>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3"/>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3"/>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3"/>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3"/>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3"/>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3"/>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3"/>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3"/>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chemeClr val="accent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7"/>
          </a:solidFill>
        </a:fill>
      </a:tcStyle>
    </a:wholeTbl>
    <a:band2H>
      <a:tcTxStyle b="def" i="def"/>
      <a:tcStyle>
        <a:tcBdr/>
        <a:fill>
          <a:solidFill>
            <a:srgbClr val="E7E7EC"/>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chemeClr val="accent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BD1"/>
          </a:solidFill>
        </a:fill>
      </a:tcStyle>
    </a:wholeTbl>
    <a:band2H>
      <a:tcTxStyle b="def" i="def"/>
      <a:tcStyle>
        <a:tcBdr/>
        <a:fill>
          <a:solidFill>
            <a:srgbClr val="E7E7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chemeClr val="accent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0D0"/>
          </a:solidFill>
        </a:fill>
      </a:tcStyle>
    </a:wholeTbl>
    <a:band2H>
      <a:tcTxStyle b="def" i="def"/>
      <a:tcStyle>
        <a:tcBdr/>
        <a:fill>
          <a:solidFill>
            <a:srgbClr val="E9E9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chemeClr val="accent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9"/>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chemeClr val="accent3"/>
      </a:tcTxStyle>
      <a:tcStyle>
        <a:tcBdr>
          <a:left>
            <a:ln w="12700" cap="flat">
              <a:noFill/>
              <a:miter lim="400000"/>
            </a:ln>
          </a:left>
          <a:right>
            <a:ln w="12700" cap="flat">
              <a:noFill/>
              <a:miter lim="400000"/>
            </a:ln>
          </a:right>
          <a:top>
            <a:ln w="50800" cap="flat">
              <a:solidFill>
                <a:schemeClr val="accent3"/>
              </a:solidFill>
              <a:prstDash val="solid"/>
              <a:round/>
            </a:ln>
          </a:top>
          <a:bottom>
            <a:ln w="25400" cap="flat">
              <a:solidFill>
                <a:schemeClr val="accent3"/>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chemeClr val="accent3"/>
              </a:solidFill>
              <a:prstDash val="solid"/>
              <a:round/>
            </a:ln>
          </a:top>
          <a:bottom>
            <a:ln w="25400" cap="flat">
              <a:solidFill>
                <a:schemeClr val="accent3"/>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chemeClr val="accent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BD1"/>
          </a:solidFill>
        </a:fill>
      </a:tcStyle>
    </a:wholeTbl>
    <a:band2H>
      <a:tcTxStyle b="def" i="def"/>
      <a:tcStyle>
        <a:tcBdr/>
        <a:fill>
          <a:solidFill>
            <a:srgbClr val="E7E7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2708684C-4D16-4618-839F-0558EEFCDFE6}" styleName="">
    <a:tblBg/>
    <a:wholeTbl>
      <a:tcTxStyle b="off"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solidFill>
            <a:schemeClr val="accent3">
              <a:alpha val="20000"/>
            </a:schemeClr>
          </a:solidFill>
        </a:fill>
      </a:tcStyle>
    </a:wholeTbl>
    <a:band2H>
      <a:tcTxStyle b="def" i="def"/>
      <a:tcStyle>
        <a:tcBdr/>
        <a:fill>
          <a:solidFill>
            <a:srgbClr val="FFFFFF"/>
          </a:solidFill>
        </a:fill>
      </a:tcStyle>
    </a:band2H>
    <a:firstCol>
      <a:tcTxStyle b="on"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solidFill>
            <a:schemeClr val="accent3">
              <a:alpha val="20000"/>
            </a:schemeClr>
          </a:solidFill>
        </a:fill>
      </a:tcStyle>
    </a:firstCol>
    <a:lastRow>
      <a:tcTxStyle b="on"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508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lastRow>
    <a:firstRow>
      <a:tcTxStyle b="on"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254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6" name="Shape 166"/>
          <p:cNvSpPr/>
          <p:nvPr>
            <p:ph type="sldImg"/>
          </p:nvPr>
        </p:nvSpPr>
        <p:spPr>
          <a:xfrm>
            <a:off x="1143000" y="685800"/>
            <a:ext cx="4572000" cy="3429000"/>
          </a:xfrm>
          <a:prstGeom prst="rect">
            <a:avLst/>
          </a:prstGeom>
        </p:spPr>
        <p:txBody>
          <a:bodyPr/>
          <a:lstStyle/>
          <a:p>
            <a:pPr/>
          </a:p>
        </p:txBody>
      </p:sp>
      <p:sp>
        <p:nvSpPr>
          <p:cNvPr id="167" name="Shape 16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Shape 178"/>
          <p:cNvSpPr/>
          <p:nvPr>
            <p:ph type="sldImg"/>
          </p:nvPr>
        </p:nvSpPr>
        <p:spPr>
          <a:prstGeom prst="rect">
            <a:avLst/>
          </a:prstGeom>
        </p:spPr>
        <p:txBody>
          <a:bodyPr/>
          <a:lstStyle/>
          <a:p>
            <a:pPr/>
          </a:p>
        </p:txBody>
      </p:sp>
      <p:sp>
        <p:nvSpPr>
          <p:cNvPr id="179" name="Shape 179"/>
          <p:cNvSpPr/>
          <p:nvPr>
            <p:ph type="body" sz="quarter" idx="1"/>
          </p:nvPr>
        </p:nvSpPr>
        <p:spPr>
          <a:prstGeom prst="rect">
            <a:avLst/>
          </a:prstGeom>
        </p:spPr>
        <p:txBody>
          <a:bodyPr/>
          <a:lstStyle/>
          <a:p>
            <a:pPr marL="171450" indent="-171450">
              <a:buSzPct val="100000"/>
              <a:buChar char="-"/>
            </a:pPr>
            <a:r>
              <a:t>Aandacht voor de opname die gemaakt wordt</a:t>
            </a:r>
          </a:p>
          <a:p>
            <a:pPr marL="171450" indent="-171450">
              <a:buSzPct val="100000"/>
              <a:buChar char="-"/>
            </a:pPr>
            <a:r>
              <a:t>We werken vandaag met echte casussen dus passen mag.</a:t>
            </a:r>
          </a:p>
          <a:p>
            <a:pPr marL="171450" indent="-171450">
              <a:buSzPct val="100000"/>
              <a:buChar char="-"/>
            </a:pPr>
            <a:r>
              <a:t>Aandacht voor Veiligheid, zijn er nog dingen die gezegd dienen te worden om met elkaar te kunnen werken?</a:t>
            </a:r>
          </a:p>
          <a:p>
            <a:pPr marL="171450" indent="-171450">
              <a:buSzPct val="100000"/>
              <a:buChar char="-"/>
            </a:pPr>
            <a:r>
              <a:t>Introductie Onszelf en AvC</a:t>
            </a:r>
          </a:p>
          <a:p>
            <a:pPr marL="171450" indent="-171450">
              <a:buSzPct val="100000"/>
              <a:buChar char="-"/>
            </a:pPr>
          </a:p>
          <a:p>
            <a:pPr/>
            <a:r>
              <a:t>As you can see, a recording is being made, and I believe you agreed to this recording when you registered or logged in. If you do not agree, we kindly ask you to leave the webinar. The recording is made for participants who cannot attend and wish to watch the webinar later.</a:t>
            </a:r>
          </a:p>
          <a:p>
            <a:pPr/>
          </a:p>
          <a:p>
            <a:pPr/>
            <a:r>
              <a:t>Today, we are working with real case studies and development issues. We will share genuine experiences, which means you are also free to pass if you feel the need. Finally, I would like to ask if there is anything else that needs to be said in order for us to work together effectively in today's webinar?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Shape 193"/>
          <p:cNvSpPr/>
          <p:nvPr>
            <p:ph type="sldImg"/>
          </p:nvPr>
        </p:nvSpPr>
        <p:spPr>
          <a:prstGeom prst="rect">
            <a:avLst/>
          </a:prstGeom>
        </p:spPr>
        <p:txBody>
          <a:bodyPr/>
          <a:lstStyle/>
          <a:p>
            <a:pPr/>
          </a:p>
        </p:txBody>
      </p:sp>
      <p:sp>
        <p:nvSpPr>
          <p:cNvPr id="194" name="Shape 194"/>
          <p:cNvSpPr/>
          <p:nvPr>
            <p:ph type="body" sz="quarter" idx="1"/>
          </p:nvPr>
        </p:nvSpPr>
        <p:spPr>
          <a:prstGeom prst="rect">
            <a:avLst/>
          </a:prstGeom>
        </p:spPr>
        <p:txBody>
          <a:bodyPr/>
          <a:lstStyle/>
          <a:p>
            <a:pPr/>
            <a:r>
              <a:t>Met deze vraag gaat iedereen aan de slag om te delen hoe ze dit doen.</a:t>
            </a:r>
          </a:p>
          <a:p>
            <a:pPr/>
            <a:r>
              <a:t>We gaan in de oefening waarschijnlijk van smal naar breed. Velen zullen deze vraag zien vanuit het perspectief van de coaching. Trek hem eens breder richting werk, het leven, je gezin, je familie etc. (Coachen doe je altijd en overal)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Shape 198"/>
          <p:cNvSpPr/>
          <p:nvPr>
            <p:ph type="sldImg"/>
          </p:nvPr>
        </p:nvSpPr>
        <p:spPr>
          <a:prstGeom prst="rect">
            <a:avLst/>
          </a:prstGeom>
        </p:spPr>
        <p:txBody>
          <a:bodyPr/>
          <a:lstStyle/>
          <a:p>
            <a:pPr/>
          </a:p>
        </p:txBody>
      </p:sp>
      <p:sp>
        <p:nvSpPr>
          <p:cNvPr id="199" name="Shape 199"/>
          <p:cNvSpPr/>
          <p:nvPr>
            <p:ph type="body" sz="quarter" idx="1"/>
          </p:nvPr>
        </p:nvSpPr>
        <p:spPr>
          <a:prstGeom prst="rect">
            <a:avLst/>
          </a:prstGeom>
        </p:spPr>
        <p:txBody>
          <a:bodyPr/>
          <a:lstStyle/>
          <a:p>
            <a:pPr/>
            <a:r>
              <a:t>Met deze vraag gaat iedereen aan de slag om te delen hoe ze dit doen.</a:t>
            </a:r>
          </a:p>
          <a:p>
            <a:pPr/>
            <a:r>
              <a:t>We gaan in de oefening waarschijnlijk van smal naar breed. Velen zullen deze vraag zien vanuit het perspectief van de coaching. Trek hem eens breder richting werk, het leven, je gezin, je familie etc. (Coachen doe je altijd en overal)</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sp>
        <p:nvSpPr>
          <p:cNvPr id="14" name="Rectangle 9"/>
          <p:cNvSpPr/>
          <p:nvPr/>
        </p:nvSpPr>
        <p:spPr>
          <a:xfrm>
            <a:off x="0" y="0"/>
            <a:ext cx="4114800" cy="6858000"/>
          </a:xfrm>
          <a:prstGeom prst="rect">
            <a:avLst/>
          </a:prstGeom>
          <a:gradFill>
            <a:gsLst>
              <a:gs pos="0">
                <a:schemeClr val="accent5"/>
              </a:gs>
              <a:gs pos="100000">
                <a:schemeClr val="accent1"/>
              </a:gs>
            </a:gsLst>
          </a:gradFill>
          <a:ln w="12700">
            <a:miter lim="400000"/>
          </a:ln>
        </p:spPr>
        <p:txBody>
          <a:bodyPr lIns="45719" rIns="45719" anchor="ctr"/>
          <a:lstStyle/>
          <a:p>
            <a:pPr algn="ctr">
              <a:defRPr>
                <a:solidFill>
                  <a:srgbClr val="FFFFFF"/>
                </a:solidFill>
              </a:defRPr>
            </a:pPr>
          </a:p>
        </p:txBody>
      </p:sp>
      <p:pic>
        <p:nvPicPr>
          <p:cNvPr id="15" name="Picture 10" descr="Picture 10"/>
          <p:cNvPicPr>
            <a:picLocks noChangeAspect="1"/>
          </p:cNvPicPr>
          <p:nvPr/>
        </p:nvPicPr>
        <p:blipFill>
          <a:blip r:embed="rId2">
            <a:extLst/>
          </a:blip>
          <a:stretch>
            <a:fillRect/>
          </a:stretch>
        </p:blipFill>
        <p:spPr>
          <a:xfrm rot="16200000">
            <a:off x="-1444726" y="957347"/>
            <a:ext cx="6858001" cy="4943309"/>
          </a:xfrm>
          <a:prstGeom prst="rect">
            <a:avLst/>
          </a:prstGeom>
          <a:ln w="12700">
            <a:miter lim="400000"/>
          </a:ln>
        </p:spPr>
      </p:pic>
      <p:pic>
        <p:nvPicPr>
          <p:cNvPr id="16" name="Graphic 53" descr="Graphic 53"/>
          <p:cNvPicPr>
            <a:picLocks noChangeAspect="1"/>
          </p:cNvPicPr>
          <p:nvPr/>
        </p:nvPicPr>
        <p:blipFill>
          <a:blip r:embed="rId3">
            <a:extLst/>
          </a:blip>
          <a:stretch>
            <a:fillRect/>
          </a:stretch>
        </p:blipFill>
        <p:spPr>
          <a:xfrm>
            <a:off x="230677" y="5857914"/>
            <a:ext cx="2928180" cy="768047"/>
          </a:xfrm>
          <a:prstGeom prst="rect">
            <a:avLst/>
          </a:prstGeom>
          <a:ln w="12700">
            <a:miter lim="400000"/>
          </a:ln>
        </p:spPr>
      </p:pic>
      <p:sp>
        <p:nvSpPr>
          <p:cNvPr id="17" name="Titeltekst"/>
          <p:cNvSpPr txBox="1"/>
          <p:nvPr>
            <p:ph type="title"/>
          </p:nvPr>
        </p:nvSpPr>
        <p:spPr>
          <a:xfrm>
            <a:off x="4625163" y="1122362"/>
            <a:ext cx="6728639" cy="2387601"/>
          </a:xfrm>
          <a:prstGeom prst="rect">
            <a:avLst/>
          </a:prstGeom>
        </p:spPr>
        <p:txBody>
          <a:bodyPr anchor="b"/>
          <a:lstStyle>
            <a:lvl1pPr>
              <a:defRPr sz="6000"/>
            </a:lvl1pPr>
          </a:lstStyle>
          <a:p>
            <a:pPr/>
            <a:r>
              <a:t>Titeltekst</a:t>
            </a:r>
          </a:p>
        </p:txBody>
      </p:sp>
      <p:sp>
        <p:nvSpPr>
          <p:cNvPr id="18" name="Hoofdtekst - niveau één…"/>
          <p:cNvSpPr txBox="1"/>
          <p:nvPr>
            <p:ph type="body" sz="quarter" idx="1"/>
          </p:nvPr>
        </p:nvSpPr>
        <p:spPr>
          <a:xfrm>
            <a:off x="4625163" y="3602037"/>
            <a:ext cx="6728639" cy="1655763"/>
          </a:xfrm>
          <a:prstGeom prst="rect">
            <a:avLst/>
          </a:prstGeom>
        </p:spPr>
        <p:txBody>
          <a:bodyPr/>
          <a:lstStyle>
            <a:lvl1pPr marL="0" indent="0">
              <a:buSzTx/>
              <a:buFontTx/>
              <a:buNone/>
              <a:defRPr sz="2400">
                <a:solidFill>
                  <a:schemeClr val="accent5"/>
                </a:solidFill>
              </a:defRPr>
            </a:lvl1pPr>
            <a:lvl2pPr marL="0" indent="457209">
              <a:buSzTx/>
              <a:buFontTx/>
              <a:buNone/>
              <a:defRPr sz="2400">
                <a:solidFill>
                  <a:schemeClr val="accent5"/>
                </a:solidFill>
              </a:defRPr>
            </a:lvl2pPr>
            <a:lvl3pPr marL="0" indent="914418">
              <a:buSzTx/>
              <a:buFontTx/>
              <a:buNone/>
              <a:defRPr sz="2400">
                <a:solidFill>
                  <a:schemeClr val="accent5"/>
                </a:solidFill>
              </a:defRPr>
            </a:lvl3pPr>
            <a:lvl4pPr marL="0" indent="1371627">
              <a:buSzTx/>
              <a:buFontTx/>
              <a:buNone/>
              <a:defRPr sz="2400">
                <a:solidFill>
                  <a:schemeClr val="accent5"/>
                </a:solidFill>
              </a:defRPr>
            </a:lvl4pPr>
            <a:lvl5pPr marL="0" indent="1828837">
              <a:buSzTx/>
              <a:buFontTx/>
              <a:buNone/>
              <a:defRPr sz="2400">
                <a:solidFill>
                  <a:schemeClr val="accent5"/>
                </a:solidFill>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9" name="Dianummer"/>
          <p:cNvSpPr txBox="1"/>
          <p:nvPr>
            <p:ph type="sldNum" sz="quarter" idx="2"/>
          </p:nvPr>
        </p:nvSpPr>
        <p:spPr>
          <a:xfrm>
            <a:off x="58928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109" name="Rectangle 5"/>
          <p:cNvSpPr/>
          <p:nvPr/>
        </p:nvSpPr>
        <p:spPr>
          <a:xfrm>
            <a:off x="0" y="5151797"/>
            <a:ext cx="12192000" cy="1757961"/>
          </a:xfrm>
          <a:prstGeom prst="rect">
            <a:avLst/>
          </a:prstGeom>
          <a:gradFill>
            <a:gsLst>
              <a:gs pos="0">
                <a:schemeClr val="accent5"/>
              </a:gs>
              <a:gs pos="100000">
                <a:schemeClr val="accent1"/>
              </a:gs>
            </a:gsLst>
          </a:gradFill>
          <a:ln w="12700">
            <a:miter lim="400000"/>
          </a:ln>
        </p:spPr>
        <p:txBody>
          <a:bodyPr lIns="45719" rIns="45719" anchor="ctr"/>
          <a:lstStyle/>
          <a:p>
            <a:pPr algn="ctr">
              <a:defRPr>
                <a:solidFill>
                  <a:srgbClr val="FFFFFF"/>
                </a:solidFill>
              </a:defRPr>
            </a:pPr>
          </a:p>
        </p:txBody>
      </p:sp>
      <p:pic>
        <p:nvPicPr>
          <p:cNvPr id="110" name="Picture 6" descr="Picture 6"/>
          <p:cNvPicPr>
            <a:picLocks noChangeAspect="1"/>
          </p:cNvPicPr>
          <p:nvPr/>
        </p:nvPicPr>
        <p:blipFill>
          <a:blip r:embed="rId2">
            <a:extLst/>
          </a:blip>
          <a:stretch>
            <a:fillRect/>
          </a:stretch>
        </p:blipFill>
        <p:spPr>
          <a:xfrm>
            <a:off x="0" y="3775935"/>
            <a:ext cx="12192000" cy="6858001"/>
          </a:xfrm>
          <a:prstGeom prst="rect">
            <a:avLst/>
          </a:prstGeom>
          <a:ln w="12700">
            <a:miter lim="400000"/>
          </a:ln>
        </p:spPr>
      </p:pic>
      <p:pic>
        <p:nvPicPr>
          <p:cNvPr id="111" name="Graphic 44" descr="Graphic 44"/>
          <p:cNvPicPr>
            <a:picLocks noChangeAspect="1"/>
          </p:cNvPicPr>
          <p:nvPr/>
        </p:nvPicPr>
        <p:blipFill>
          <a:blip r:embed="rId3">
            <a:extLst/>
          </a:blip>
          <a:stretch>
            <a:fillRect/>
          </a:stretch>
        </p:blipFill>
        <p:spPr>
          <a:xfrm>
            <a:off x="3139518" y="2653528"/>
            <a:ext cx="5912964" cy="1550943"/>
          </a:xfrm>
          <a:prstGeom prst="rect">
            <a:avLst/>
          </a:prstGeom>
          <a:ln w="12700">
            <a:miter lim="400000"/>
          </a:ln>
        </p:spPr>
      </p:pic>
      <p:sp>
        <p:nvSpPr>
          <p:cNvPr id="112" name="Hoofdtekst - niveau één…"/>
          <p:cNvSpPr txBox="1"/>
          <p:nvPr>
            <p:ph type="body" sz="quarter" idx="1"/>
          </p:nvPr>
        </p:nvSpPr>
        <p:spPr>
          <a:xfrm>
            <a:off x="838200" y="4397188"/>
            <a:ext cx="10515600" cy="1280154"/>
          </a:xfrm>
          <a:prstGeom prst="rect">
            <a:avLst/>
          </a:prstGeom>
        </p:spPr>
        <p:txBody>
          <a:bodyPr/>
          <a:lstStyle>
            <a:lvl1pPr marL="0" indent="0" algn="ctr">
              <a:buSzTx/>
              <a:buFontTx/>
              <a:buNone/>
              <a:defRPr sz="1600"/>
            </a:lvl1pPr>
            <a:lvl2pPr marL="609612" indent="-152403" algn="ctr">
              <a:buFontTx/>
              <a:defRPr sz="1600"/>
            </a:lvl2pPr>
            <a:lvl3pPr marL="1097302" indent="-182883" algn="ctr">
              <a:buFontTx/>
              <a:defRPr sz="1600"/>
            </a:lvl3pPr>
            <a:lvl4pPr marL="1574831" indent="-203204" algn="ctr">
              <a:buFontTx/>
              <a:defRPr sz="1600"/>
            </a:lvl4pPr>
            <a:lvl5pPr marL="2032040" indent="-203204" algn="ctr">
              <a:buFontTx/>
              <a:defRPr sz="16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13" name="Contact"/>
          <p:cNvSpPr txBox="1"/>
          <p:nvPr>
            <p:ph type="title" hasCustomPrompt="1"/>
          </p:nvPr>
        </p:nvSpPr>
        <p:spPr>
          <a:xfrm>
            <a:off x="838200" y="1021348"/>
            <a:ext cx="10515600" cy="669342"/>
          </a:xfrm>
          <a:prstGeom prst="rect">
            <a:avLst/>
          </a:prstGeom>
        </p:spPr>
        <p:txBody>
          <a:bodyPr anchor="t"/>
          <a:lstStyle>
            <a:lvl1pPr algn="ctr"/>
          </a:lstStyle>
          <a:p>
            <a:pPr/>
            <a:r>
              <a:t>Contact</a:t>
            </a:r>
          </a:p>
        </p:txBody>
      </p:sp>
      <p:sp>
        <p:nvSpPr>
          <p:cNvPr id="114" name="Dianummer"/>
          <p:cNvSpPr txBox="1"/>
          <p:nvPr>
            <p:ph type="sldNum" sz="quarter" idx="2"/>
          </p:nvPr>
        </p:nvSpPr>
        <p:spPr>
          <a:xfrm>
            <a:off x="58928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121" name="Rectangle 8"/>
          <p:cNvSpPr/>
          <p:nvPr/>
        </p:nvSpPr>
        <p:spPr>
          <a:xfrm>
            <a:off x="0" y="1038600"/>
            <a:ext cx="12192000" cy="5836653"/>
          </a:xfrm>
          <a:prstGeom prst="rect">
            <a:avLst/>
          </a:prstGeom>
          <a:gradFill>
            <a:gsLst>
              <a:gs pos="0">
                <a:schemeClr val="accent5"/>
              </a:gs>
              <a:gs pos="100000">
                <a:schemeClr val="accent1"/>
              </a:gs>
            </a:gsLst>
          </a:gradFill>
          <a:ln w="12700">
            <a:miter lim="400000"/>
          </a:ln>
        </p:spPr>
        <p:txBody>
          <a:bodyPr lIns="45719" rIns="45719" anchor="ctr"/>
          <a:lstStyle/>
          <a:p>
            <a:pPr algn="ctr">
              <a:defRPr>
                <a:solidFill>
                  <a:srgbClr val="FFFFFF"/>
                </a:solidFill>
              </a:defRPr>
            </a:pPr>
          </a:p>
        </p:txBody>
      </p:sp>
      <p:pic>
        <p:nvPicPr>
          <p:cNvPr id="122" name="Picture 12" descr="Picture 12"/>
          <p:cNvPicPr>
            <a:picLocks noChangeAspect="1"/>
          </p:cNvPicPr>
          <p:nvPr/>
        </p:nvPicPr>
        <p:blipFill>
          <a:blip r:embed="rId2">
            <a:extLst/>
          </a:blip>
          <a:stretch>
            <a:fillRect/>
          </a:stretch>
        </p:blipFill>
        <p:spPr>
          <a:xfrm>
            <a:off x="1893" y="0"/>
            <a:ext cx="12192001" cy="6858000"/>
          </a:xfrm>
          <a:prstGeom prst="rect">
            <a:avLst/>
          </a:prstGeom>
          <a:ln w="12700">
            <a:miter lim="400000"/>
          </a:ln>
        </p:spPr>
      </p:pic>
      <p:pic>
        <p:nvPicPr>
          <p:cNvPr id="123" name="Graphic 111" descr="Graphic 111"/>
          <p:cNvPicPr>
            <a:picLocks noChangeAspect="1"/>
          </p:cNvPicPr>
          <p:nvPr/>
        </p:nvPicPr>
        <p:blipFill>
          <a:blip r:embed="rId3">
            <a:extLst/>
          </a:blip>
          <a:stretch>
            <a:fillRect/>
          </a:stretch>
        </p:blipFill>
        <p:spPr>
          <a:xfrm>
            <a:off x="230677" y="5857914"/>
            <a:ext cx="2928180" cy="768047"/>
          </a:xfrm>
          <a:prstGeom prst="rect">
            <a:avLst/>
          </a:prstGeom>
          <a:ln w="12700">
            <a:miter lim="400000"/>
          </a:ln>
        </p:spPr>
      </p:pic>
      <p:sp>
        <p:nvSpPr>
          <p:cNvPr id="124" name="Titeltekst"/>
          <p:cNvSpPr txBox="1"/>
          <p:nvPr>
            <p:ph type="title"/>
          </p:nvPr>
        </p:nvSpPr>
        <p:spPr>
          <a:xfrm>
            <a:off x="838200" y="2220914"/>
            <a:ext cx="10515600" cy="2387601"/>
          </a:xfrm>
          <a:prstGeom prst="rect">
            <a:avLst/>
          </a:prstGeom>
        </p:spPr>
        <p:txBody>
          <a:bodyPr anchor="b"/>
          <a:lstStyle>
            <a:lvl1pPr>
              <a:defRPr sz="6000">
                <a:solidFill>
                  <a:srgbClr val="FFFFFF"/>
                </a:solidFill>
              </a:defRPr>
            </a:lvl1pPr>
          </a:lstStyle>
          <a:p>
            <a:pPr/>
            <a:r>
              <a:t>Titeltekst</a:t>
            </a:r>
          </a:p>
        </p:txBody>
      </p:sp>
      <p:sp>
        <p:nvSpPr>
          <p:cNvPr id="125" name="Hoofdtekst - niveau één…"/>
          <p:cNvSpPr txBox="1"/>
          <p:nvPr>
            <p:ph type="body" sz="quarter" idx="1"/>
          </p:nvPr>
        </p:nvSpPr>
        <p:spPr>
          <a:xfrm>
            <a:off x="838200" y="4700589"/>
            <a:ext cx="10515600" cy="1147319"/>
          </a:xfrm>
          <a:prstGeom prst="rect">
            <a:avLst/>
          </a:prstGeom>
        </p:spPr>
        <p:txBody>
          <a:bodyPr/>
          <a:lstStyle>
            <a:lvl1pPr marL="0" indent="0">
              <a:buSzTx/>
              <a:buFontTx/>
              <a:buNone/>
              <a:defRPr sz="2400">
                <a:solidFill>
                  <a:srgbClr val="FFFFFF"/>
                </a:solidFill>
              </a:defRPr>
            </a:lvl1pPr>
            <a:lvl2pPr marL="0" indent="457209">
              <a:buSzTx/>
              <a:buFontTx/>
              <a:buNone/>
              <a:defRPr sz="2400">
                <a:solidFill>
                  <a:srgbClr val="FFFFFF"/>
                </a:solidFill>
              </a:defRPr>
            </a:lvl2pPr>
            <a:lvl3pPr marL="0" indent="914418">
              <a:buSzTx/>
              <a:buFontTx/>
              <a:buNone/>
              <a:defRPr sz="2400">
                <a:solidFill>
                  <a:srgbClr val="FFFFFF"/>
                </a:solidFill>
              </a:defRPr>
            </a:lvl3pPr>
            <a:lvl4pPr marL="0" indent="1371627">
              <a:buSzTx/>
              <a:buFontTx/>
              <a:buNone/>
              <a:defRPr sz="2400">
                <a:solidFill>
                  <a:srgbClr val="FFFFFF"/>
                </a:solidFill>
              </a:defRPr>
            </a:lvl4pPr>
            <a:lvl5pPr marL="0" indent="1828837">
              <a:buSzTx/>
              <a:buFontTx/>
              <a:buNone/>
              <a:defRPr sz="2400">
                <a:solidFill>
                  <a:srgbClr val="FFFFFF"/>
                </a:solidFill>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26" name="Dianummer"/>
          <p:cNvSpPr txBox="1"/>
          <p:nvPr>
            <p:ph type="sldNum" sz="quarter" idx="2"/>
          </p:nvPr>
        </p:nvSpPr>
        <p:spPr>
          <a:xfrm>
            <a:off x="11108397" y="6416993"/>
            <a:ext cx="245404" cy="243841"/>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133" name="Rectangle 8"/>
          <p:cNvSpPr/>
          <p:nvPr/>
        </p:nvSpPr>
        <p:spPr>
          <a:xfrm>
            <a:off x="0" y="1038600"/>
            <a:ext cx="12192000" cy="5836653"/>
          </a:xfrm>
          <a:prstGeom prst="rect">
            <a:avLst/>
          </a:prstGeom>
          <a:gradFill>
            <a:gsLst>
              <a:gs pos="0">
                <a:schemeClr val="accent5"/>
              </a:gs>
              <a:gs pos="100000">
                <a:schemeClr val="accent1"/>
              </a:gs>
            </a:gsLst>
          </a:gradFill>
          <a:ln w="12700">
            <a:miter lim="400000"/>
          </a:ln>
        </p:spPr>
        <p:txBody>
          <a:bodyPr lIns="45719" rIns="45719" anchor="ctr"/>
          <a:lstStyle/>
          <a:p>
            <a:pPr algn="ctr">
              <a:defRPr>
                <a:solidFill>
                  <a:srgbClr val="FFFFFF"/>
                </a:solidFill>
              </a:defRPr>
            </a:pPr>
          </a:p>
        </p:txBody>
      </p:sp>
      <p:pic>
        <p:nvPicPr>
          <p:cNvPr id="134" name="Picture 12" descr="Picture 12"/>
          <p:cNvPicPr>
            <a:picLocks noChangeAspect="1"/>
          </p:cNvPicPr>
          <p:nvPr/>
        </p:nvPicPr>
        <p:blipFill>
          <a:blip r:embed="rId2">
            <a:extLst/>
          </a:blip>
          <a:stretch>
            <a:fillRect/>
          </a:stretch>
        </p:blipFill>
        <p:spPr>
          <a:xfrm>
            <a:off x="1893" y="0"/>
            <a:ext cx="12192001" cy="6858000"/>
          </a:xfrm>
          <a:prstGeom prst="rect">
            <a:avLst/>
          </a:prstGeom>
          <a:ln w="12700">
            <a:miter lim="400000"/>
          </a:ln>
        </p:spPr>
      </p:pic>
      <p:pic>
        <p:nvPicPr>
          <p:cNvPr id="135" name="Graphic 111" descr="Graphic 111"/>
          <p:cNvPicPr>
            <a:picLocks noChangeAspect="1"/>
          </p:cNvPicPr>
          <p:nvPr/>
        </p:nvPicPr>
        <p:blipFill>
          <a:blip r:embed="rId3">
            <a:extLst/>
          </a:blip>
          <a:stretch>
            <a:fillRect/>
          </a:stretch>
        </p:blipFill>
        <p:spPr>
          <a:xfrm>
            <a:off x="230677" y="5857914"/>
            <a:ext cx="2928180" cy="768047"/>
          </a:xfrm>
          <a:prstGeom prst="rect">
            <a:avLst/>
          </a:prstGeom>
          <a:ln w="12700">
            <a:miter lim="400000"/>
          </a:ln>
        </p:spPr>
      </p:pic>
      <p:sp>
        <p:nvSpPr>
          <p:cNvPr id="136" name="Titeltekst"/>
          <p:cNvSpPr txBox="1"/>
          <p:nvPr>
            <p:ph type="title"/>
          </p:nvPr>
        </p:nvSpPr>
        <p:spPr>
          <a:xfrm>
            <a:off x="838200" y="365125"/>
            <a:ext cx="10515600" cy="1325564"/>
          </a:xfrm>
          <a:prstGeom prst="rect">
            <a:avLst/>
          </a:prstGeom>
        </p:spPr>
        <p:txBody>
          <a:bodyPr/>
          <a:lstStyle>
            <a:lvl1pPr algn="ctr"/>
          </a:lstStyle>
          <a:p>
            <a:pPr/>
            <a:r>
              <a:t>Titeltekst</a:t>
            </a:r>
          </a:p>
        </p:txBody>
      </p:sp>
      <p:sp>
        <p:nvSpPr>
          <p:cNvPr id="137" name="Hoofdtekst - niveau één…"/>
          <p:cNvSpPr txBox="1"/>
          <p:nvPr>
            <p:ph type="body" idx="1"/>
          </p:nvPr>
        </p:nvSpPr>
        <p:spPr>
          <a:xfrm>
            <a:off x="838200" y="2371059"/>
            <a:ext cx="10515600" cy="3465593"/>
          </a:xfrm>
          <a:prstGeom prst="rect">
            <a:avLst/>
          </a:prstGeo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buClr>
                <a:srgbClr val="FFFFFF"/>
              </a:buClr>
              <a:defRPr>
                <a:solidFill>
                  <a:srgbClr val="FFFFFF"/>
                </a:solidFill>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38" name="Dianummer"/>
          <p:cNvSpPr txBox="1"/>
          <p:nvPr>
            <p:ph type="sldNum" sz="quarter" idx="2"/>
          </p:nvPr>
        </p:nvSpPr>
        <p:spPr>
          <a:xfrm>
            <a:off x="11108397" y="6416993"/>
            <a:ext cx="245404" cy="243841"/>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45" name="Rectangle 8"/>
          <p:cNvSpPr/>
          <p:nvPr/>
        </p:nvSpPr>
        <p:spPr>
          <a:xfrm>
            <a:off x="0" y="1038600"/>
            <a:ext cx="12192000" cy="5836653"/>
          </a:xfrm>
          <a:prstGeom prst="rect">
            <a:avLst/>
          </a:prstGeom>
          <a:gradFill>
            <a:gsLst>
              <a:gs pos="0">
                <a:schemeClr val="accent5"/>
              </a:gs>
              <a:gs pos="100000">
                <a:schemeClr val="accent1"/>
              </a:gs>
            </a:gsLst>
          </a:gradFill>
          <a:ln w="12700">
            <a:miter lim="400000"/>
          </a:ln>
        </p:spPr>
        <p:txBody>
          <a:bodyPr lIns="45719" rIns="45719" anchor="ctr"/>
          <a:lstStyle/>
          <a:p>
            <a:pPr algn="ctr">
              <a:defRPr>
                <a:solidFill>
                  <a:srgbClr val="FFFFFF"/>
                </a:solidFill>
              </a:defRPr>
            </a:pPr>
          </a:p>
        </p:txBody>
      </p:sp>
      <p:pic>
        <p:nvPicPr>
          <p:cNvPr id="146" name="Picture 12" descr="Picture 12"/>
          <p:cNvPicPr>
            <a:picLocks noChangeAspect="1"/>
          </p:cNvPicPr>
          <p:nvPr/>
        </p:nvPicPr>
        <p:blipFill>
          <a:blip r:embed="rId2">
            <a:extLst/>
          </a:blip>
          <a:stretch>
            <a:fillRect/>
          </a:stretch>
        </p:blipFill>
        <p:spPr>
          <a:xfrm>
            <a:off x="1893" y="0"/>
            <a:ext cx="12192001" cy="6858000"/>
          </a:xfrm>
          <a:prstGeom prst="rect">
            <a:avLst/>
          </a:prstGeom>
          <a:ln w="12700">
            <a:miter lim="400000"/>
          </a:ln>
        </p:spPr>
      </p:pic>
      <p:pic>
        <p:nvPicPr>
          <p:cNvPr id="147" name="Graphic 111" descr="Graphic 111"/>
          <p:cNvPicPr>
            <a:picLocks noChangeAspect="1"/>
          </p:cNvPicPr>
          <p:nvPr/>
        </p:nvPicPr>
        <p:blipFill>
          <a:blip r:embed="rId3">
            <a:extLst/>
          </a:blip>
          <a:stretch>
            <a:fillRect/>
          </a:stretch>
        </p:blipFill>
        <p:spPr>
          <a:xfrm>
            <a:off x="230677" y="5857914"/>
            <a:ext cx="2928180" cy="768047"/>
          </a:xfrm>
          <a:prstGeom prst="rect">
            <a:avLst/>
          </a:prstGeom>
          <a:ln w="12700">
            <a:miter lim="400000"/>
          </a:ln>
        </p:spPr>
      </p:pic>
      <p:sp>
        <p:nvSpPr>
          <p:cNvPr id="148" name="Dianummer"/>
          <p:cNvSpPr txBox="1"/>
          <p:nvPr>
            <p:ph type="sldNum" sz="quarter" idx="2"/>
          </p:nvPr>
        </p:nvSpPr>
        <p:spPr>
          <a:xfrm>
            <a:off x="11108397" y="6416993"/>
            <a:ext cx="245404" cy="243841"/>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155" name="Rectangle 9"/>
          <p:cNvSpPr/>
          <p:nvPr/>
        </p:nvSpPr>
        <p:spPr>
          <a:xfrm>
            <a:off x="0" y="0"/>
            <a:ext cx="4114800" cy="6858000"/>
          </a:xfrm>
          <a:prstGeom prst="rect">
            <a:avLst/>
          </a:prstGeom>
          <a:gradFill>
            <a:gsLst>
              <a:gs pos="0">
                <a:schemeClr val="accent5"/>
              </a:gs>
              <a:gs pos="100000">
                <a:schemeClr val="accent1"/>
              </a:gs>
            </a:gsLst>
          </a:gradFill>
          <a:ln w="12700">
            <a:miter lim="400000"/>
          </a:ln>
        </p:spPr>
        <p:txBody>
          <a:bodyPr lIns="45719" rIns="45719" anchor="ctr"/>
          <a:lstStyle/>
          <a:p>
            <a:pPr algn="ctr">
              <a:defRPr>
                <a:solidFill>
                  <a:srgbClr val="FFFFFF"/>
                </a:solidFill>
              </a:defRPr>
            </a:pPr>
          </a:p>
        </p:txBody>
      </p:sp>
      <p:pic>
        <p:nvPicPr>
          <p:cNvPr id="156" name="Picture 10" descr="Picture 10"/>
          <p:cNvPicPr>
            <a:picLocks noChangeAspect="1"/>
          </p:cNvPicPr>
          <p:nvPr/>
        </p:nvPicPr>
        <p:blipFill>
          <a:blip r:embed="rId2">
            <a:extLst/>
          </a:blip>
          <a:stretch>
            <a:fillRect/>
          </a:stretch>
        </p:blipFill>
        <p:spPr>
          <a:xfrm rot="16200000">
            <a:off x="-1444726" y="957347"/>
            <a:ext cx="6858001" cy="4943309"/>
          </a:xfrm>
          <a:prstGeom prst="rect">
            <a:avLst/>
          </a:prstGeom>
          <a:ln w="12700">
            <a:miter lim="400000"/>
          </a:ln>
        </p:spPr>
      </p:pic>
      <p:pic>
        <p:nvPicPr>
          <p:cNvPr id="157" name="Graphic 53" descr="Graphic 53"/>
          <p:cNvPicPr>
            <a:picLocks noChangeAspect="1"/>
          </p:cNvPicPr>
          <p:nvPr/>
        </p:nvPicPr>
        <p:blipFill>
          <a:blip r:embed="rId3">
            <a:extLst/>
          </a:blip>
          <a:stretch>
            <a:fillRect/>
          </a:stretch>
        </p:blipFill>
        <p:spPr>
          <a:xfrm>
            <a:off x="230677" y="5857914"/>
            <a:ext cx="2928180" cy="768047"/>
          </a:xfrm>
          <a:prstGeom prst="rect">
            <a:avLst/>
          </a:prstGeom>
          <a:ln w="12700">
            <a:miter lim="400000"/>
          </a:ln>
        </p:spPr>
      </p:pic>
      <p:sp>
        <p:nvSpPr>
          <p:cNvPr id="158" name="Titeltekst"/>
          <p:cNvSpPr txBox="1"/>
          <p:nvPr>
            <p:ph type="title"/>
          </p:nvPr>
        </p:nvSpPr>
        <p:spPr>
          <a:xfrm>
            <a:off x="4800601" y="365125"/>
            <a:ext cx="6553200" cy="1325564"/>
          </a:xfrm>
          <a:prstGeom prst="rect">
            <a:avLst/>
          </a:prstGeom>
        </p:spPr>
        <p:txBody>
          <a:bodyPr/>
          <a:lstStyle/>
          <a:p>
            <a:pPr/>
            <a:r>
              <a:t>Titeltekst</a:t>
            </a:r>
          </a:p>
        </p:txBody>
      </p:sp>
      <p:sp>
        <p:nvSpPr>
          <p:cNvPr id="159" name="Hoofdtekst - niveau één…"/>
          <p:cNvSpPr txBox="1"/>
          <p:nvPr>
            <p:ph type="body" sz="half" idx="1"/>
          </p:nvPr>
        </p:nvSpPr>
        <p:spPr>
          <a:xfrm>
            <a:off x="4800600" y="1825625"/>
            <a:ext cx="6553201" cy="4351338"/>
          </a:xfrm>
          <a:prstGeom prst="rect">
            <a:avLst/>
          </a:prstGeom>
        </p:spPr>
        <p:txBody>
          <a:bodyPr/>
          <a:lstStyle>
            <a:lvl1pPr>
              <a:buClr>
                <a:schemeClr val="accent3"/>
              </a:buClr>
            </a:lvl1pPr>
            <a:lvl2pPr>
              <a:buClr>
                <a:schemeClr val="accent3"/>
              </a:buClr>
            </a:lvl2pPr>
            <a:lvl3pPr>
              <a:buClr>
                <a:schemeClr val="accent3"/>
              </a:buClr>
            </a:lvl3pPr>
            <a:lvl4pPr>
              <a:buClr>
                <a:schemeClr val="accent3"/>
              </a:buClr>
            </a:lvl4pPr>
            <a:lvl5pPr>
              <a:buClr>
                <a:schemeClr val="accent3"/>
              </a:buCl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60" name="Dianummer"/>
          <p:cNvSpPr txBox="1"/>
          <p:nvPr>
            <p:ph type="sldNum" sz="quarter" idx="2"/>
          </p:nvPr>
        </p:nvSpPr>
        <p:spPr>
          <a:xfrm>
            <a:off x="11108398" y="6416994"/>
            <a:ext cx="245403" cy="2438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26" name="Rectangle 9"/>
          <p:cNvSpPr/>
          <p:nvPr/>
        </p:nvSpPr>
        <p:spPr>
          <a:xfrm>
            <a:off x="0" y="0"/>
            <a:ext cx="4114800" cy="6858000"/>
          </a:xfrm>
          <a:prstGeom prst="rect">
            <a:avLst/>
          </a:prstGeom>
          <a:gradFill>
            <a:gsLst>
              <a:gs pos="0">
                <a:schemeClr val="accent5"/>
              </a:gs>
              <a:gs pos="100000">
                <a:schemeClr val="accent1"/>
              </a:gs>
            </a:gsLst>
          </a:gradFill>
          <a:ln w="12700">
            <a:miter lim="400000"/>
          </a:ln>
        </p:spPr>
        <p:txBody>
          <a:bodyPr lIns="45719" rIns="45719" anchor="ctr"/>
          <a:lstStyle/>
          <a:p>
            <a:pPr algn="ctr">
              <a:defRPr>
                <a:solidFill>
                  <a:srgbClr val="FFFFFF"/>
                </a:solidFill>
              </a:defRPr>
            </a:pPr>
          </a:p>
        </p:txBody>
      </p:sp>
      <p:pic>
        <p:nvPicPr>
          <p:cNvPr id="27" name="Picture 10" descr="Picture 10"/>
          <p:cNvPicPr>
            <a:picLocks noChangeAspect="1"/>
          </p:cNvPicPr>
          <p:nvPr/>
        </p:nvPicPr>
        <p:blipFill>
          <a:blip r:embed="rId2">
            <a:extLst/>
          </a:blip>
          <a:stretch>
            <a:fillRect/>
          </a:stretch>
        </p:blipFill>
        <p:spPr>
          <a:xfrm rot="16200000">
            <a:off x="-1444726" y="957347"/>
            <a:ext cx="6858001" cy="4943309"/>
          </a:xfrm>
          <a:prstGeom prst="rect">
            <a:avLst/>
          </a:prstGeom>
          <a:ln w="12700">
            <a:miter lim="400000"/>
          </a:ln>
        </p:spPr>
      </p:pic>
      <p:pic>
        <p:nvPicPr>
          <p:cNvPr id="28" name="Graphic 53" descr="Graphic 53"/>
          <p:cNvPicPr>
            <a:picLocks noChangeAspect="1"/>
          </p:cNvPicPr>
          <p:nvPr/>
        </p:nvPicPr>
        <p:blipFill>
          <a:blip r:embed="rId3">
            <a:extLst/>
          </a:blip>
          <a:stretch>
            <a:fillRect/>
          </a:stretch>
        </p:blipFill>
        <p:spPr>
          <a:xfrm>
            <a:off x="230677" y="5857914"/>
            <a:ext cx="2928180" cy="768047"/>
          </a:xfrm>
          <a:prstGeom prst="rect">
            <a:avLst/>
          </a:prstGeom>
          <a:ln w="12700">
            <a:miter lim="400000"/>
          </a:ln>
        </p:spPr>
      </p:pic>
      <p:sp>
        <p:nvSpPr>
          <p:cNvPr id="29" name="Titeltekst"/>
          <p:cNvSpPr txBox="1"/>
          <p:nvPr>
            <p:ph type="title"/>
          </p:nvPr>
        </p:nvSpPr>
        <p:spPr>
          <a:xfrm>
            <a:off x="4800601" y="365125"/>
            <a:ext cx="6553200" cy="1325564"/>
          </a:xfrm>
          <a:prstGeom prst="rect">
            <a:avLst/>
          </a:prstGeom>
        </p:spPr>
        <p:txBody>
          <a:bodyPr/>
          <a:lstStyle/>
          <a:p>
            <a:pPr/>
            <a:r>
              <a:t>Titeltekst</a:t>
            </a:r>
          </a:p>
        </p:txBody>
      </p:sp>
      <p:sp>
        <p:nvSpPr>
          <p:cNvPr id="30" name="Hoofdtekst - niveau één…"/>
          <p:cNvSpPr txBox="1"/>
          <p:nvPr>
            <p:ph type="body" sz="half" idx="1"/>
          </p:nvPr>
        </p:nvSpPr>
        <p:spPr>
          <a:xfrm>
            <a:off x="4800600" y="1825625"/>
            <a:ext cx="6553201" cy="4351338"/>
          </a:xfrm>
          <a:prstGeom prst="rect">
            <a:avLst/>
          </a:prstGeom>
        </p:spPr>
        <p:txBody>
          <a:bodyPr/>
          <a:lstStyle>
            <a:lvl1pPr>
              <a:buClr>
                <a:schemeClr val="accent3"/>
              </a:buClr>
            </a:lvl1pPr>
            <a:lvl2pPr>
              <a:buClr>
                <a:schemeClr val="accent3"/>
              </a:buClr>
            </a:lvl2pPr>
            <a:lvl3pPr>
              <a:buClr>
                <a:schemeClr val="accent3"/>
              </a:buClr>
            </a:lvl3pPr>
            <a:lvl4pPr>
              <a:buClr>
                <a:schemeClr val="accent3"/>
              </a:buClr>
            </a:lvl4pPr>
            <a:lvl5pPr>
              <a:buClr>
                <a:schemeClr val="accent3"/>
              </a:buCl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31"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38"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45" name="Rectangle 8"/>
          <p:cNvSpPr/>
          <p:nvPr/>
        </p:nvSpPr>
        <p:spPr>
          <a:xfrm>
            <a:off x="0" y="0"/>
            <a:ext cx="12192000" cy="2116599"/>
          </a:xfrm>
          <a:prstGeom prst="rect">
            <a:avLst/>
          </a:prstGeom>
          <a:gradFill>
            <a:gsLst>
              <a:gs pos="0">
                <a:schemeClr val="accent5"/>
              </a:gs>
              <a:gs pos="100000">
                <a:schemeClr val="accent1"/>
              </a:gs>
            </a:gsLst>
          </a:gradFill>
          <a:ln w="12700">
            <a:miter lim="400000"/>
          </a:ln>
        </p:spPr>
        <p:txBody>
          <a:bodyPr lIns="45719" rIns="45719" anchor="ctr"/>
          <a:lstStyle/>
          <a:p>
            <a:pPr algn="ctr">
              <a:defRPr>
                <a:solidFill>
                  <a:srgbClr val="FFFFFF"/>
                </a:solidFill>
              </a:defRPr>
            </a:pPr>
          </a:p>
        </p:txBody>
      </p:sp>
      <p:pic>
        <p:nvPicPr>
          <p:cNvPr id="46" name="Picture 11" descr="Picture 11"/>
          <p:cNvPicPr>
            <a:picLocks noChangeAspect="1"/>
          </p:cNvPicPr>
          <p:nvPr/>
        </p:nvPicPr>
        <p:blipFill>
          <a:blip r:embed="rId2">
            <a:extLst/>
          </a:blip>
          <a:stretch>
            <a:fillRect/>
          </a:stretch>
        </p:blipFill>
        <p:spPr>
          <a:xfrm>
            <a:off x="0" y="-2203097"/>
            <a:ext cx="12192000" cy="4679242"/>
          </a:xfrm>
          <a:prstGeom prst="rect">
            <a:avLst/>
          </a:prstGeom>
          <a:ln w="12700">
            <a:miter lim="400000"/>
          </a:ln>
        </p:spPr>
      </p:pic>
      <p:pic>
        <p:nvPicPr>
          <p:cNvPr id="47" name="Graphic 50" descr="Graphic 50"/>
          <p:cNvPicPr>
            <a:picLocks noChangeAspect="1"/>
          </p:cNvPicPr>
          <p:nvPr/>
        </p:nvPicPr>
        <p:blipFill>
          <a:blip r:embed="rId3">
            <a:extLst/>
          </a:blip>
          <a:stretch>
            <a:fillRect/>
          </a:stretch>
        </p:blipFill>
        <p:spPr>
          <a:xfrm>
            <a:off x="230677" y="5857914"/>
            <a:ext cx="2928180" cy="768048"/>
          </a:xfrm>
          <a:prstGeom prst="rect">
            <a:avLst/>
          </a:prstGeom>
          <a:ln w="12700">
            <a:miter lim="400000"/>
          </a:ln>
        </p:spPr>
      </p:pic>
      <p:sp>
        <p:nvSpPr>
          <p:cNvPr id="48" name="Titeltekst"/>
          <p:cNvSpPr txBox="1"/>
          <p:nvPr>
            <p:ph type="title"/>
          </p:nvPr>
        </p:nvSpPr>
        <p:spPr>
          <a:xfrm>
            <a:off x="838200" y="2220914"/>
            <a:ext cx="10515600" cy="2387601"/>
          </a:xfrm>
          <a:prstGeom prst="rect">
            <a:avLst/>
          </a:prstGeom>
        </p:spPr>
        <p:txBody>
          <a:bodyPr anchor="b"/>
          <a:lstStyle>
            <a:lvl1pPr>
              <a:defRPr sz="6000"/>
            </a:lvl1pPr>
          </a:lstStyle>
          <a:p>
            <a:pPr/>
            <a:r>
              <a:t>Titeltekst</a:t>
            </a:r>
          </a:p>
        </p:txBody>
      </p:sp>
      <p:sp>
        <p:nvSpPr>
          <p:cNvPr id="49" name="Hoofdtekst - niveau één…"/>
          <p:cNvSpPr txBox="1"/>
          <p:nvPr>
            <p:ph type="body" sz="quarter" idx="1"/>
          </p:nvPr>
        </p:nvSpPr>
        <p:spPr>
          <a:xfrm>
            <a:off x="838200" y="4700589"/>
            <a:ext cx="10515600" cy="1147319"/>
          </a:xfrm>
          <a:prstGeom prst="rect">
            <a:avLst/>
          </a:prstGeom>
        </p:spPr>
        <p:txBody>
          <a:bodyPr/>
          <a:lstStyle>
            <a:lvl1pPr marL="0" indent="0">
              <a:buSzTx/>
              <a:buFontTx/>
              <a:buNone/>
              <a:defRPr sz="2400">
                <a:solidFill>
                  <a:srgbClr val="01BFD7"/>
                </a:solidFill>
              </a:defRPr>
            </a:lvl1pPr>
            <a:lvl2pPr marL="0" indent="457209">
              <a:buSzTx/>
              <a:buFontTx/>
              <a:buNone/>
              <a:defRPr sz="2400">
                <a:solidFill>
                  <a:srgbClr val="01BFD7"/>
                </a:solidFill>
              </a:defRPr>
            </a:lvl2pPr>
            <a:lvl3pPr marL="0" indent="914418">
              <a:buSzTx/>
              <a:buFontTx/>
              <a:buNone/>
              <a:defRPr sz="2400">
                <a:solidFill>
                  <a:srgbClr val="01BFD7"/>
                </a:solidFill>
              </a:defRPr>
            </a:lvl3pPr>
            <a:lvl4pPr marL="0" indent="1371627">
              <a:buSzTx/>
              <a:buFontTx/>
              <a:buNone/>
              <a:defRPr sz="2400">
                <a:solidFill>
                  <a:srgbClr val="01BFD7"/>
                </a:solidFill>
              </a:defRPr>
            </a:lvl4pPr>
            <a:lvl5pPr marL="0" indent="1828837">
              <a:buSzTx/>
              <a:buFontTx/>
              <a:buNone/>
              <a:defRPr sz="2400">
                <a:solidFill>
                  <a:srgbClr val="01BFD7"/>
                </a:solidFill>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50" name="Dianummer"/>
          <p:cNvSpPr txBox="1"/>
          <p:nvPr>
            <p:ph type="sldNum" sz="quarter" idx="2"/>
          </p:nvPr>
        </p:nvSpPr>
        <p:spPr>
          <a:xfrm>
            <a:off x="11108397" y="6416993"/>
            <a:ext cx="245404" cy="2438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57" name="Rectangle 8"/>
          <p:cNvSpPr/>
          <p:nvPr/>
        </p:nvSpPr>
        <p:spPr>
          <a:xfrm>
            <a:off x="0" y="0"/>
            <a:ext cx="12192000" cy="2116599"/>
          </a:xfrm>
          <a:prstGeom prst="rect">
            <a:avLst/>
          </a:prstGeom>
          <a:gradFill>
            <a:gsLst>
              <a:gs pos="0">
                <a:schemeClr val="accent5"/>
              </a:gs>
              <a:gs pos="100000">
                <a:schemeClr val="accent1"/>
              </a:gs>
            </a:gsLst>
          </a:gradFill>
          <a:ln w="12700">
            <a:miter lim="400000"/>
          </a:ln>
        </p:spPr>
        <p:txBody>
          <a:bodyPr lIns="45719" rIns="45719" anchor="ctr"/>
          <a:lstStyle/>
          <a:p>
            <a:pPr algn="ctr">
              <a:defRPr>
                <a:solidFill>
                  <a:srgbClr val="FFFFFF"/>
                </a:solidFill>
              </a:defRPr>
            </a:pPr>
          </a:p>
        </p:txBody>
      </p:sp>
      <p:pic>
        <p:nvPicPr>
          <p:cNvPr id="58" name="Picture 11" descr="Picture 11"/>
          <p:cNvPicPr>
            <a:picLocks noChangeAspect="1"/>
          </p:cNvPicPr>
          <p:nvPr/>
        </p:nvPicPr>
        <p:blipFill>
          <a:blip r:embed="rId2">
            <a:extLst/>
          </a:blip>
          <a:stretch>
            <a:fillRect/>
          </a:stretch>
        </p:blipFill>
        <p:spPr>
          <a:xfrm>
            <a:off x="0" y="-2203097"/>
            <a:ext cx="12192000" cy="4679242"/>
          </a:xfrm>
          <a:prstGeom prst="rect">
            <a:avLst/>
          </a:prstGeom>
          <a:ln w="12700">
            <a:miter lim="400000"/>
          </a:ln>
        </p:spPr>
      </p:pic>
      <p:pic>
        <p:nvPicPr>
          <p:cNvPr id="59" name="Graphic 50" descr="Graphic 50"/>
          <p:cNvPicPr>
            <a:picLocks noChangeAspect="1"/>
          </p:cNvPicPr>
          <p:nvPr/>
        </p:nvPicPr>
        <p:blipFill>
          <a:blip r:embed="rId3">
            <a:extLst/>
          </a:blip>
          <a:stretch>
            <a:fillRect/>
          </a:stretch>
        </p:blipFill>
        <p:spPr>
          <a:xfrm>
            <a:off x="230677" y="5857914"/>
            <a:ext cx="2928180" cy="768048"/>
          </a:xfrm>
          <a:prstGeom prst="rect">
            <a:avLst/>
          </a:prstGeom>
          <a:ln w="12700">
            <a:miter lim="400000"/>
          </a:ln>
        </p:spPr>
      </p:pic>
      <p:sp>
        <p:nvSpPr>
          <p:cNvPr id="60" name="Titeltekst"/>
          <p:cNvSpPr txBox="1"/>
          <p:nvPr>
            <p:ph type="title"/>
          </p:nvPr>
        </p:nvSpPr>
        <p:spPr>
          <a:xfrm>
            <a:off x="838200" y="365125"/>
            <a:ext cx="10515600" cy="1325564"/>
          </a:xfrm>
          <a:prstGeom prst="rect">
            <a:avLst/>
          </a:prstGeom>
        </p:spPr>
        <p:txBody>
          <a:bodyPr/>
          <a:lstStyle>
            <a:lvl1pPr algn="ctr">
              <a:defRPr>
                <a:solidFill>
                  <a:srgbClr val="FFFFFF"/>
                </a:solidFill>
              </a:defRPr>
            </a:lvl1pPr>
          </a:lstStyle>
          <a:p>
            <a:pPr/>
            <a:r>
              <a:t>Titeltekst</a:t>
            </a:r>
          </a:p>
        </p:txBody>
      </p:sp>
      <p:sp>
        <p:nvSpPr>
          <p:cNvPr id="61" name="Hoofdtekst - niveau één…"/>
          <p:cNvSpPr txBox="1"/>
          <p:nvPr>
            <p:ph type="body" idx="1"/>
          </p:nvPr>
        </p:nvSpPr>
        <p:spPr>
          <a:xfrm>
            <a:off x="838200" y="2371059"/>
            <a:ext cx="10515600" cy="3465593"/>
          </a:xfrm>
          <a:prstGeom prst="rect">
            <a:avLst/>
          </a:prstGeom>
        </p:spPr>
        <p:txBody>
          <a:bodyPr/>
          <a:lstStyle>
            <a:lvl1pPr>
              <a:buClr>
                <a:schemeClr val="accent3"/>
              </a:buClr>
            </a:lvl1pPr>
            <a:lvl2pPr>
              <a:buClr>
                <a:schemeClr val="accent3"/>
              </a:buClr>
            </a:lvl2pPr>
            <a:lvl3pPr>
              <a:buClr>
                <a:schemeClr val="accent3"/>
              </a:buClr>
            </a:lvl3pPr>
            <a:lvl4pPr>
              <a:buClr>
                <a:schemeClr val="accent3"/>
              </a:buClr>
            </a:lvl4pPr>
            <a:lvl5pPr>
              <a:buClr>
                <a:schemeClr val="accent3"/>
              </a:buCl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62" name="Dianummer"/>
          <p:cNvSpPr txBox="1"/>
          <p:nvPr>
            <p:ph type="sldNum" sz="quarter" idx="2"/>
          </p:nvPr>
        </p:nvSpPr>
        <p:spPr>
          <a:xfrm>
            <a:off x="11108397" y="6416993"/>
            <a:ext cx="245404" cy="2438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69" name="Rectangle 8"/>
          <p:cNvSpPr/>
          <p:nvPr/>
        </p:nvSpPr>
        <p:spPr>
          <a:xfrm>
            <a:off x="0" y="0"/>
            <a:ext cx="12192000" cy="2116599"/>
          </a:xfrm>
          <a:prstGeom prst="rect">
            <a:avLst/>
          </a:prstGeom>
          <a:gradFill>
            <a:gsLst>
              <a:gs pos="0">
                <a:schemeClr val="accent5"/>
              </a:gs>
              <a:gs pos="100000">
                <a:schemeClr val="accent1"/>
              </a:gs>
            </a:gsLst>
          </a:gradFill>
          <a:ln w="12700">
            <a:miter lim="400000"/>
          </a:ln>
        </p:spPr>
        <p:txBody>
          <a:bodyPr lIns="45719" rIns="45719" anchor="ctr"/>
          <a:lstStyle/>
          <a:p>
            <a:pPr algn="ctr">
              <a:defRPr>
                <a:solidFill>
                  <a:srgbClr val="FFFFFF"/>
                </a:solidFill>
              </a:defRPr>
            </a:pPr>
          </a:p>
        </p:txBody>
      </p:sp>
      <p:pic>
        <p:nvPicPr>
          <p:cNvPr id="70" name="Picture 11" descr="Picture 11"/>
          <p:cNvPicPr>
            <a:picLocks noChangeAspect="1"/>
          </p:cNvPicPr>
          <p:nvPr/>
        </p:nvPicPr>
        <p:blipFill>
          <a:blip r:embed="rId2">
            <a:extLst/>
          </a:blip>
          <a:stretch>
            <a:fillRect/>
          </a:stretch>
        </p:blipFill>
        <p:spPr>
          <a:xfrm>
            <a:off x="0" y="-2203097"/>
            <a:ext cx="12192000" cy="4679242"/>
          </a:xfrm>
          <a:prstGeom prst="rect">
            <a:avLst/>
          </a:prstGeom>
          <a:ln w="12700">
            <a:miter lim="400000"/>
          </a:ln>
        </p:spPr>
      </p:pic>
      <p:pic>
        <p:nvPicPr>
          <p:cNvPr id="71" name="Graphic 50" descr="Graphic 50"/>
          <p:cNvPicPr>
            <a:picLocks noChangeAspect="1"/>
          </p:cNvPicPr>
          <p:nvPr/>
        </p:nvPicPr>
        <p:blipFill>
          <a:blip r:embed="rId3">
            <a:extLst/>
          </a:blip>
          <a:stretch>
            <a:fillRect/>
          </a:stretch>
        </p:blipFill>
        <p:spPr>
          <a:xfrm>
            <a:off x="230677" y="5857914"/>
            <a:ext cx="2928180" cy="768048"/>
          </a:xfrm>
          <a:prstGeom prst="rect">
            <a:avLst/>
          </a:prstGeom>
          <a:ln w="12700">
            <a:miter lim="400000"/>
          </a:ln>
        </p:spPr>
      </p:pic>
      <p:sp>
        <p:nvSpPr>
          <p:cNvPr id="72" name="Dianummer"/>
          <p:cNvSpPr txBox="1"/>
          <p:nvPr>
            <p:ph type="sldNum" sz="quarter" idx="2"/>
          </p:nvPr>
        </p:nvSpPr>
        <p:spPr>
          <a:xfrm>
            <a:off x="11108397" y="6416993"/>
            <a:ext cx="245404" cy="2438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79" name="Rectangle 3"/>
          <p:cNvSpPr/>
          <p:nvPr/>
        </p:nvSpPr>
        <p:spPr>
          <a:xfrm>
            <a:off x="0" y="0"/>
            <a:ext cx="12192000" cy="6858000"/>
          </a:xfrm>
          <a:prstGeom prst="rect">
            <a:avLst/>
          </a:prstGeom>
          <a:gradFill>
            <a:gsLst>
              <a:gs pos="0">
                <a:schemeClr val="accent5"/>
              </a:gs>
              <a:gs pos="100000">
                <a:schemeClr val="accent1"/>
              </a:gs>
            </a:gsLst>
          </a:gradFill>
          <a:ln w="12700">
            <a:miter lim="400000"/>
          </a:ln>
        </p:spPr>
        <p:txBody>
          <a:bodyPr lIns="45719" rIns="45719" anchor="ctr"/>
          <a:lstStyle/>
          <a:p>
            <a:pPr algn="ctr">
              <a:defRPr>
                <a:solidFill>
                  <a:srgbClr val="FFFFFF"/>
                </a:solidFill>
              </a:defRPr>
            </a:pPr>
          </a:p>
        </p:txBody>
      </p:sp>
      <p:pic>
        <p:nvPicPr>
          <p:cNvPr id="80" name="Graphic 72" descr="Graphic 72"/>
          <p:cNvPicPr>
            <a:picLocks noChangeAspect="1"/>
          </p:cNvPicPr>
          <p:nvPr/>
        </p:nvPicPr>
        <p:blipFill>
          <a:blip r:embed="rId2">
            <a:extLst/>
          </a:blip>
          <a:stretch>
            <a:fillRect/>
          </a:stretch>
        </p:blipFill>
        <p:spPr>
          <a:xfrm>
            <a:off x="2972854" y="2609813"/>
            <a:ext cx="6246291" cy="1638372"/>
          </a:xfrm>
          <a:prstGeom prst="rect">
            <a:avLst/>
          </a:prstGeom>
          <a:ln w="12700">
            <a:miter lim="400000"/>
          </a:ln>
        </p:spPr>
      </p:pic>
      <p:sp>
        <p:nvSpPr>
          <p:cNvPr id="81" name="Hoofdtekst - niveau één…"/>
          <p:cNvSpPr txBox="1"/>
          <p:nvPr>
            <p:ph type="body" sz="quarter" idx="1"/>
          </p:nvPr>
        </p:nvSpPr>
        <p:spPr>
          <a:xfrm>
            <a:off x="838200" y="4929189"/>
            <a:ext cx="10515600" cy="1147319"/>
          </a:xfrm>
          <a:prstGeom prst="rect">
            <a:avLst/>
          </a:prstGeom>
        </p:spPr>
        <p:txBody>
          <a:bodyPr/>
          <a:lstStyle>
            <a:lvl1pPr marL="0" indent="0" algn="ctr">
              <a:buSzTx/>
              <a:buFontTx/>
              <a:buNone/>
              <a:defRPr sz="2400">
                <a:solidFill>
                  <a:srgbClr val="FFFFFF"/>
                </a:solidFill>
              </a:defRPr>
            </a:lvl1pPr>
            <a:lvl2pPr marL="0" indent="457209" algn="ctr">
              <a:buSzTx/>
              <a:buFontTx/>
              <a:buNone/>
              <a:defRPr sz="2400">
                <a:solidFill>
                  <a:srgbClr val="FFFFFF"/>
                </a:solidFill>
              </a:defRPr>
            </a:lvl2pPr>
            <a:lvl3pPr marL="0" indent="914418" algn="ctr">
              <a:buSzTx/>
              <a:buFontTx/>
              <a:buNone/>
              <a:defRPr sz="2400">
                <a:solidFill>
                  <a:srgbClr val="FFFFFF"/>
                </a:solidFill>
              </a:defRPr>
            </a:lvl3pPr>
            <a:lvl4pPr marL="0" indent="1371627" algn="ctr">
              <a:buSzTx/>
              <a:buFontTx/>
              <a:buNone/>
              <a:defRPr sz="2400">
                <a:solidFill>
                  <a:srgbClr val="FFFFFF"/>
                </a:solidFill>
              </a:defRPr>
            </a:lvl4pPr>
            <a:lvl5pPr marL="0" indent="1828837" algn="ctr">
              <a:buSzTx/>
              <a:buFontTx/>
              <a:buNone/>
              <a:defRPr sz="2400">
                <a:solidFill>
                  <a:srgbClr val="FFFFFF"/>
                </a:solidFill>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82" name="Dianummer"/>
          <p:cNvSpPr txBox="1"/>
          <p:nvPr>
            <p:ph type="sldNum" sz="quarter" idx="2"/>
          </p:nvPr>
        </p:nvSpPr>
        <p:spPr>
          <a:xfrm>
            <a:off x="58928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89" name="Rectangle 3"/>
          <p:cNvSpPr/>
          <p:nvPr/>
        </p:nvSpPr>
        <p:spPr>
          <a:xfrm>
            <a:off x="0" y="0"/>
            <a:ext cx="12192000" cy="6858000"/>
          </a:xfrm>
          <a:prstGeom prst="rect">
            <a:avLst/>
          </a:prstGeom>
          <a:gradFill>
            <a:gsLst>
              <a:gs pos="0">
                <a:schemeClr val="accent5"/>
              </a:gs>
              <a:gs pos="100000">
                <a:schemeClr val="accent1"/>
              </a:gs>
            </a:gsLst>
          </a:gradFill>
          <a:ln w="12700">
            <a:miter lim="400000"/>
          </a:ln>
        </p:spPr>
        <p:txBody>
          <a:bodyPr lIns="45719" rIns="45719" anchor="ctr"/>
          <a:lstStyle/>
          <a:p>
            <a:pPr algn="ctr">
              <a:defRPr>
                <a:solidFill>
                  <a:srgbClr val="FFFFFF"/>
                </a:solidFill>
              </a:defRPr>
            </a:pPr>
          </a:p>
        </p:txBody>
      </p:sp>
      <p:pic>
        <p:nvPicPr>
          <p:cNvPr id="90" name="Graphic 72" descr="Graphic 72"/>
          <p:cNvPicPr>
            <a:picLocks noChangeAspect="1"/>
          </p:cNvPicPr>
          <p:nvPr/>
        </p:nvPicPr>
        <p:blipFill>
          <a:blip r:embed="rId2">
            <a:extLst/>
          </a:blip>
          <a:stretch>
            <a:fillRect/>
          </a:stretch>
        </p:blipFill>
        <p:spPr>
          <a:xfrm>
            <a:off x="2972854" y="2609813"/>
            <a:ext cx="6246291" cy="1638372"/>
          </a:xfrm>
          <a:prstGeom prst="rect">
            <a:avLst/>
          </a:prstGeom>
          <a:ln w="12700">
            <a:miter lim="400000"/>
          </a:ln>
        </p:spPr>
      </p:pic>
      <p:sp>
        <p:nvSpPr>
          <p:cNvPr id="91" name="Contact"/>
          <p:cNvSpPr txBox="1"/>
          <p:nvPr>
            <p:ph type="title" hasCustomPrompt="1"/>
          </p:nvPr>
        </p:nvSpPr>
        <p:spPr>
          <a:xfrm>
            <a:off x="838200" y="1021348"/>
            <a:ext cx="10515600" cy="669342"/>
          </a:xfrm>
          <a:prstGeom prst="rect">
            <a:avLst/>
          </a:prstGeom>
        </p:spPr>
        <p:txBody>
          <a:bodyPr anchor="t"/>
          <a:lstStyle>
            <a:lvl1pPr algn="ctr">
              <a:defRPr>
                <a:solidFill>
                  <a:schemeClr val="accent2"/>
                </a:solidFill>
              </a:defRPr>
            </a:lvl1pPr>
          </a:lstStyle>
          <a:p>
            <a:pPr/>
            <a:r>
              <a:t>Contact</a:t>
            </a:r>
          </a:p>
        </p:txBody>
      </p:sp>
      <p:sp>
        <p:nvSpPr>
          <p:cNvPr id="92" name="Hoofdtekst - niveau één…"/>
          <p:cNvSpPr txBox="1"/>
          <p:nvPr>
            <p:ph type="body" sz="quarter" idx="1"/>
          </p:nvPr>
        </p:nvSpPr>
        <p:spPr>
          <a:xfrm>
            <a:off x="838200" y="4921622"/>
            <a:ext cx="10515600" cy="1280154"/>
          </a:xfrm>
          <a:prstGeom prst="rect">
            <a:avLst/>
          </a:prstGeom>
        </p:spPr>
        <p:txBody>
          <a:bodyPr/>
          <a:lstStyle>
            <a:lvl1pPr marL="0" indent="0" algn="ctr">
              <a:buSzTx/>
              <a:buFontTx/>
              <a:buNone/>
              <a:defRPr sz="1600">
                <a:solidFill>
                  <a:srgbClr val="FFFFFF"/>
                </a:solidFill>
              </a:defRPr>
            </a:lvl1pPr>
            <a:lvl2pPr marL="609612" indent="-152403" algn="ctr">
              <a:buFontTx/>
              <a:defRPr sz="1600">
                <a:solidFill>
                  <a:srgbClr val="FFFFFF"/>
                </a:solidFill>
              </a:defRPr>
            </a:lvl2pPr>
            <a:lvl3pPr marL="1097302" indent="-182883" algn="ctr">
              <a:buFontTx/>
              <a:defRPr sz="1600">
                <a:solidFill>
                  <a:srgbClr val="FFFFFF"/>
                </a:solidFill>
              </a:defRPr>
            </a:lvl3pPr>
            <a:lvl4pPr marL="1574831" indent="-203204" algn="ctr">
              <a:buFontTx/>
              <a:defRPr sz="1600">
                <a:solidFill>
                  <a:srgbClr val="FFFFFF"/>
                </a:solidFill>
              </a:defRPr>
            </a:lvl4pPr>
            <a:lvl5pPr marL="2032040" indent="-203204" algn="ctr">
              <a:buFontTx/>
              <a:defRPr sz="1600">
                <a:solidFill>
                  <a:srgbClr val="FFFFFF"/>
                </a:solidFill>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93" name="Dianummer"/>
          <p:cNvSpPr txBox="1"/>
          <p:nvPr>
            <p:ph type="sldNum" sz="quarter" idx="2"/>
          </p:nvPr>
        </p:nvSpPr>
        <p:spPr>
          <a:xfrm>
            <a:off x="58928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00" name="Rectangle 3"/>
          <p:cNvSpPr/>
          <p:nvPr/>
        </p:nvSpPr>
        <p:spPr>
          <a:xfrm>
            <a:off x="0" y="0"/>
            <a:ext cx="12192000" cy="6858000"/>
          </a:xfrm>
          <a:prstGeom prst="rect">
            <a:avLst/>
          </a:prstGeom>
          <a:gradFill>
            <a:gsLst>
              <a:gs pos="0">
                <a:schemeClr val="accent5"/>
              </a:gs>
              <a:gs pos="100000">
                <a:schemeClr val="accent1"/>
              </a:gs>
            </a:gsLst>
          </a:gradFill>
          <a:ln w="12700">
            <a:miter lim="400000"/>
          </a:ln>
        </p:spPr>
        <p:txBody>
          <a:bodyPr lIns="45719" rIns="45719" anchor="ctr"/>
          <a:lstStyle/>
          <a:p>
            <a:pPr algn="ctr">
              <a:defRPr>
                <a:solidFill>
                  <a:srgbClr val="FFFFFF"/>
                </a:solidFill>
              </a:defRPr>
            </a:pPr>
          </a:p>
        </p:txBody>
      </p:sp>
      <p:pic>
        <p:nvPicPr>
          <p:cNvPr id="101" name="Graphic 72" descr="Graphic 72"/>
          <p:cNvPicPr>
            <a:picLocks noChangeAspect="1"/>
          </p:cNvPicPr>
          <p:nvPr/>
        </p:nvPicPr>
        <p:blipFill>
          <a:blip r:embed="rId2">
            <a:extLst/>
          </a:blip>
          <a:stretch>
            <a:fillRect/>
          </a:stretch>
        </p:blipFill>
        <p:spPr>
          <a:xfrm>
            <a:off x="2972854" y="2609813"/>
            <a:ext cx="6246291" cy="1638372"/>
          </a:xfrm>
          <a:prstGeom prst="rect">
            <a:avLst/>
          </a:prstGeom>
          <a:ln w="12700">
            <a:miter lim="400000"/>
          </a:ln>
        </p:spPr>
      </p:pic>
      <p:sp>
        <p:nvSpPr>
          <p:cNvPr id="102" name="Dianummer"/>
          <p:cNvSpPr txBox="1"/>
          <p:nvPr>
            <p:ph type="sldNum" sz="quarter" idx="2"/>
          </p:nvPr>
        </p:nvSpPr>
        <p:spPr>
          <a:xfrm>
            <a:off x="58928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9"/>
          <p:cNvSpPr/>
          <p:nvPr/>
        </p:nvSpPr>
        <p:spPr>
          <a:xfrm>
            <a:off x="0" y="0"/>
            <a:ext cx="4114800" cy="6858000"/>
          </a:xfrm>
          <a:prstGeom prst="rect">
            <a:avLst/>
          </a:prstGeom>
          <a:gradFill>
            <a:gsLst>
              <a:gs pos="0">
                <a:schemeClr val="accent5"/>
              </a:gs>
              <a:gs pos="100000">
                <a:schemeClr val="accent1"/>
              </a:gs>
            </a:gsLst>
          </a:gradFill>
          <a:ln w="12700">
            <a:miter lim="400000"/>
          </a:ln>
        </p:spPr>
        <p:txBody>
          <a:bodyPr lIns="45719" rIns="45719" anchor="ctr"/>
          <a:lstStyle/>
          <a:p>
            <a:pPr algn="ctr">
              <a:defRPr>
                <a:solidFill>
                  <a:srgbClr val="FFFFFF"/>
                </a:solidFill>
              </a:defRPr>
            </a:pPr>
          </a:p>
        </p:txBody>
      </p:sp>
      <p:pic>
        <p:nvPicPr>
          <p:cNvPr id="3" name="Picture 10" descr="Picture 10"/>
          <p:cNvPicPr>
            <a:picLocks noChangeAspect="1"/>
          </p:cNvPicPr>
          <p:nvPr/>
        </p:nvPicPr>
        <p:blipFill>
          <a:blip r:embed="rId2">
            <a:extLst/>
          </a:blip>
          <a:stretch>
            <a:fillRect/>
          </a:stretch>
        </p:blipFill>
        <p:spPr>
          <a:xfrm rot="16200000">
            <a:off x="-1444726" y="957347"/>
            <a:ext cx="6858001" cy="4943309"/>
          </a:xfrm>
          <a:prstGeom prst="rect">
            <a:avLst/>
          </a:prstGeom>
          <a:ln w="12700">
            <a:miter lim="400000"/>
          </a:ln>
        </p:spPr>
      </p:pic>
      <p:pic>
        <p:nvPicPr>
          <p:cNvPr id="4" name="Graphic 53" descr="Graphic 53"/>
          <p:cNvPicPr>
            <a:picLocks noChangeAspect="1"/>
          </p:cNvPicPr>
          <p:nvPr/>
        </p:nvPicPr>
        <p:blipFill>
          <a:blip r:embed="rId3">
            <a:extLst/>
          </a:blip>
          <a:stretch>
            <a:fillRect/>
          </a:stretch>
        </p:blipFill>
        <p:spPr>
          <a:xfrm>
            <a:off x="230677" y="5857914"/>
            <a:ext cx="2928180" cy="768047"/>
          </a:xfrm>
          <a:prstGeom prst="rect">
            <a:avLst/>
          </a:prstGeom>
          <a:ln w="12700">
            <a:miter lim="400000"/>
          </a:ln>
        </p:spPr>
      </p:pic>
      <p:sp>
        <p:nvSpPr>
          <p:cNvPr id="5" name="Titeltekst"/>
          <p:cNvSpPr txBox="1"/>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Titeltekst</a:t>
            </a:r>
          </a:p>
        </p:txBody>
      </p:sp>
      <p:sp>
        <p:nvSpPr>
          <p:cNvPr id="6" name="Hoofdtekst - niveau één…"/>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7" name="Dianummer"/>
          <p:cNvSpPr txBox="1"/>
          <p:nvPr>
            <p:ph type="sldNum" sz="quarter" idx="2"/>
          </p:nvPr>
        </p:nvSpPr>
        <p:spPr>
          <a:xfrm>
            <a:off x="11108397" y="6416993"/>
            <a:ext cx="245404" cy="243841"/>
          </a:xfrm>
          <a:prstGeom prst="rect">
            <a:avLst/>
          </a:prstGeom>
          <a:ln w="12700">
            <a:miter lim="400000"/>
          </a:ln>
        </p:spPr>
        <p:txBody>
          <a:bodyPr wrap="none" lIns="45719" rIns="45719" anchor="ctr">
            <a:spAutoFit/>
          </a:bodyPr>
          <a:lstStyle>
            <a:lvl1pPr algn="r">
              <a:defRPr sz="1000">
                <a:solidFill>
                  <a:srgbClr val="89899C"/>
                </a:solidFill>
                <a:latin typeface="Montserrat Light"/>
                <a:ea typeface="Montserrat Light"/>
                <a:cs typeface="Montserrat Light"/>
                <a:sym typeface="Montserrat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xmlns:p14="http://schemas.microsoft.com/office/powerpoint/2010/main" spd="med" advClick="1"/>
  <p:txStyles>
    <p:titleStyle>
      <a:lvl1pPr marL="0" marR="0" indent="0" algn="l" defTabSz="914418" rtl="0" latinLnBrk="0">
        <a:lnSpc>
          <a:spcPct val="90000"/>
        </a:lnSpc>
        <a:spcBef>
          <a:spcPts val="0"/>
        </a:spcBef>
        <a:spcAft>
          <a:spcPts val="0"/>
        </a:spcAft>
        <a:buClrTx/>
        <a:buSzTx/>
        <a:buFontTx/>
        <a:buNone/>
        <a:tabLst/>
        <a:defRPr b="1" baseline="0" cap="none" i="0" spc="0" strike="noStrike" sz="4400" u="none">
          <a:solidFill>
            <a:schemeClr val="accent1"/>
          </a:solidFill>
          <a:uFillTx/>
          <a:latin typeface="Montserrat"/>
          <a:ea typeface="Montserrat"/>
          <a:cs typeface="Montserrat"/>
          <a:sym typeface="Montserrat"/>
        </a:defRPr>
      </a:lvl1pPr>
      <a:lvl2pPr marL="0" marR="0" indent="0" algn="l" defTabSz="914418" rtl="0" latinLnBrk="0">
        <a:lnSpc>
          <a:spcPct val="90000"/>
        </a:lnSpc>
        <a:spcBef>
          <a:spcPts val="0"/>
        </a:spcBef>
        <a:spcAft>
          <a:spcPts val="0"/>
        </a:spcAft>
        <a:buClrTx/>
        <a:buSzTx/>
        <a:buFontTx/>
        <a:buNone/>
        <a:tabLst/>
        <a:defRPr b="1" baseline="0" cap="none" i="0" spc="0" strike="noStrike" sz="4400" u="none">
          <a:solidFill>
            <a:schemeClr val="accent1"/>
          </a:solidFill>
          <a:uFillTx/>
          <a:latin typeface="Montserrat"/>
          <a:ea typeface="Montserrat"/>
          <a:cs typeface="Montserrat"/>
          <a:sym typeface="Montserrat"/>
        </a:defRPr>
      </a:lvl2pPr>
      <a:lvl3pPr marL="0" marR="0" indent="0" algn="l" defTabSz="914418" rtl="0" latinLnBrk="0">
        <a:lnSpc>
          <a:spcPct val="90000"/>
        </a:lnSpc>
        <a:spcBef>
          <a:spcPts val="0"/>
        </a:spcBef>
        <a:spcAft>
          <a:spcPts val="0"/>
        </a:spcAft>
        <a:buClrTx/>
        <a:buSzTx/>
        <a:buFontTx/>
        <a:buNone/>
        <a:tabLst/>
        <a:defRPr b="1" baseline="0" cap="none" i="0" spc="0" strike="noStrike" sz="4400" u="none">
          <a:solidFill>
            <a:schemeClr val="accent1"/>
          </a:solidFill>
          <a:uFillTx/>
          <a:latin typeface="Montserrat"/>
          <a:ea typeface="Montserrat"/>
          <a:cs typeface="Montserrat"/>
          <a:sym typeface="Montserrat"/>
        </a:defRPr>
      </a:lvl3pPr>
      <a:lvl4pPr marL="0" marR="0" indent="0" algn="l" defTabSz="914418" rtl="0" latinLnBrk="0">
        <a:lnSpc>
          <a:spcPct val="90000"/>
        </a:lnSpc>
        <a:spcBef>
          <a:spcPts val="0"/>
        </a:spcBef>
        <a:spcAft>
          <a:spcPts val="0"/>
        </a:spcAft>
        <a:buClrTx/>
        <a:buSzTx/>
        <a:buFontTx/>
        <a:buNone/>
        <a:tabLst/>
        <a:defRPr b="1" baseline="0" cap="none" i="0" spc="0" strike="noStrike" sz="4400" u="none">
          <a:solidFill>
            <a:schemeClr val="accent1"/>
          </a:solidFill>
          <a:uFillTx/>
          <a:latin typeface="Montserrat"/>
          <a:ea typeface="Montserrat"/>
          <a:cs typeface="Montserrat"/>
          <a:sym typeface="Montserrat"/>
        </a:defRPr>
      </a:lvl4pPr>
      <a:lvl5pPr marL="0" marR="0" indent="0" algn="l" defTabSz="914418" rtl="0" latinLnBrk="0">
        <a:lnSpc>
          <a:spcPct val="90000"/>
        </a:lnSpc>
        <a:spcBef>
          <a:spcPts val="0"/>
        </a:spcBef>
        <a:spcAft>
          <a:spcPts val="0"/>
        </a:spcAft>
        <a:buClrTx/>
        <a:buSzTx/>
        <a:buFontTx/>
        <a:buNone/>
        <a:tabLst/>
        <a:defRPr b="1" baseline="0" cap="none" i="0" spc="0" strike="noStrike" sz="4400" u="none">
          <a:solidFill>
            <a:schemeClr val="accent1"/>
          </a:solidFill>
          <a:uFillTx/>
          <a:latin typeface="Montserrat"/>
          <a:ea typeface="Montserrat"/>
          <a:cs typeface="Montserrat"/>
          <a:sym typeface="Montserrat"/>
        </a:defRPr>
      </a:lvl5pPr>
      <a:lvl6pPr marL="0" marR="0" indent="0" algn="l" defTabSz="914418" rtl="0" latinLnBrk="0">
        <a:lnSpc>
          <a:spcPct val="90000"/>
        </a:lnSpc>
        <a:spcBef>
          <a:spcPts val="0"/>
        </a:spcBef>
        <a:spcAft>
          <a:spcPts val="0"/>
        </a:spcAft>
        <a:buClrTx/>
        <a:buSzTx/>
        <a:buFontTx/>
        <a:buNone/>
        <a:tabLst/>
        <a:defRPr b="1" baseline="0" cap="none" i="0" spc="0" strike="noStrike" sz="4400" u="none">
          <a:solidFill>
            <a:schemeClr val="accent1"/>
          </a:solidFill>
          <a:uFillTx/>
          <a:latin typeface="Montserrat"/>
          <a:ea typeface="Montserrat"/>
          <a:cs typeface="Montserrat"/>
          <a:sym typeface="Montserrat"/>
        </a:defRPr>
      </a:lvl6pPr>
      <a:lvl7pPr marL="0" marR="0" indent="0" algn="l" defTabSz="914418" rtl="0" latinLnBrk="0">
        <a:lnSpc>
          <a:spcPct val="90000"/>
        </a:lnSpc>
        <a:spcBef>
          <a:spcPts val="0"/>
        </a:spcBef>
        <a:spcAft>
          <a:spcPts val="0"/>
        </a:spcAft>
        <a:buClrTx/>
        <a:buSzTx/>
        <a:buFontTx/>
        <a:buNone/>
        <a:tabLst/>
        <a:defRPr b="1" baseline="0" cap="none" i="0" spc="0" strike="noStrike" sz="4400" u="none">
          <a:solidFill>
            <a:schemeClr val="accent1"/>
          </a:solidFill>
          <a:uFillTx/>
          <a:latin typeface="Montserrat"/>
          <a:ea typeface="Montserrat"/>
          <a:cs typeface="Montserrat"/>
          <a:sym typeface="Montserrat"/>
        </a:defRPr>
      </a:lvl7pPr>
      <a:lvl8pPr marL="0" marR="0" indent="0" algn="l" defTabSz="914418" rtl="0" latinLnBrk="0">
        <a:lnSpc>
          <a:spcPct val="90000"/>
        </a:lnSpc>
        <a:spcBef>
          <a:spcPts val="0"/>
        </a:spcBef>
        <a:spcAft>
          <a:spcPts val="0"/>
        </a:spcAft>
        <a:buClrTx/>
        <a:buSzTx/>
        <a:buFontTx/>
        <a:buNone/>
        <a:tabLst/>
        <a:defRPr b="1" baseline="0" cap="none" i="0" spc="0" strike="noStrike" sz="4400" u="none">
          <a:solidFill>
            <a:schemeClr val="accent1"/>
          </a:solidFill>
          <a:uFillTx/>
          <a:latin typeface="Montserrat"/>
          <a:ea typeface="Montserrat"/>
          <a:cs typeface="Montserrat"/>
          <a:sym typeface="Montserrat"/>
        </a:defRPr>
      </a:lvl8pPr>
      <a:lvl9pPr marL="0" marR="0" indent="0" algn="l" defTabSz="914418" rtl="0" latinLnBrk="0">
        <a:lnSpc>
          <a:spcPct val="90000"/>
        </a:lnSpc>
        <a:spcBef>
          <a:spcPts val="0"/>
        </a:spcBef>
        <a:spcAft>
          <a:spcPts val="0"/>
        </a:spcAft>
        <a:buClrTx/>
        <a:buSzTx/>
        <a:buFontTx/>
        <a:buNone/>
        <a:tabLst/>
        <a:defRPr b="1" baseline="0" cap="none" i="0" spc="0" strike="noStrike" sz="4400" u="none">
          <a:solidFill>
            <a:schemeClr val="accent1"/>
          </a:solidFill>
          <a:uFillTx/>
          <a:latin typeface="Montserrat"/>
          <a:ea typeface="Montserrat"/>
          <a:cs typeface="Montserrat"/>
          <a:sym typeface="Montserrat"/>
        </a:defRPr>
      </a:lvl9pPr>
    </p:titleStyle>
    <p:bodyStyle>
      <a:lvl1pPr marL="228604" marR="0" indent="-228604" algn="l" defTabSz="914418" rtl="0" latinLnBrk="0">
        <a:lnSpc>
          <a:spcPct val="90000"/>
        </a:lnSpc>
        <a:spcBef>
          <a:spcPts val="1000"/>
        </a:spcBef>
        <a:spcAft>
          <a:spcPts val="0"/>
        </a:spcAft>
        <a:buClrTx/>
        <a:buSzPct val="100000"/>
        <a:buFont typeface="Arial"/>
        <a:buChar char="•"/>
        <a:tabLst/>
        <a:defRPr b="0" baseline="0" cap="none" i="0" spc="0" strike="noStrike" sz="2800" u="none">
          <a:solidFill>
            <a:schemeClr val="accent3"/>
          </a:solidFill>
          <a:uFillTx/>
          <a:latin typeface="Montserrat"/>
          <a:ea typeface="Montserrat"/>
          <a:cs typeface="Montserrat"/>
          <a:sym typeface="Montserrat"/>
        </a:defRPr>
      </a:lvl1pPr>
      <a:lvl2pPr marL="723914" marR="0" indent="-266705" algn="l" defTabSz="914418" rtl="0" latinLnBrk="0">
        <a:lnSpc>
          <a:spcPct val="90000"/>
        </a:lnSpc>
        <a:spcBef>
          <a:spcPts val="1000"/>
        </a:spcBef>
        <a:spcAft>
          <a:spcPts val="0"/>
        </a:spcAft>
        <a:buClrTx/>
        <a:buSzPct val="100000"/>
        <a:buFont typeface="Arial"/>
        <a:buChar char="•"/>
        <a:tabLst/>
        <a:defRPr b="0" baseline="0" cap="none" i="0" spc="0" strike="noStrike" sz="2800" u="none">
          <a:solidFill>
            <a:schemeClr val="accent3"/>
          </a:solidFill>
          <a:uFillTx/>
          <a:latin typeface="Montserrat"/>
          <a:ea typeface="Montserrat"/>
          <a:cs typeface="Montserrat"/>
          <a:sym typeface="Montserrat"/>
        </a:defRPr>
      </a:lvl2pPr>
      <a:lvl3pPr marL="1234464" marR="0" indent="-320046" algn="l" defTabSz="914418" rtl="0" latinLnBrk="0">
        <a:lnSpc>
          <a:spcPct val="90000"/>
        </a:lnSpc>
        <a:spcBef>
          <a:spcPts val="1000"/>
        </a:spcBef>
        <a:spcAft>
          <a:spcPts val="0"/>
        </a:spcAft>
        <a:buClrTx/>
        <a:buSzPct val="100000"/>
        <a:buFont typeface="Arial"/>
        <a:buChar char="•"/>
        <a:tabLst/>
        <a:defRPr b="0" baseline="0" cap="none" i="0" spc="0" strike="noStrike" sz="2800" u="none">
          <a:solidFill>
            <a:schemeClr val="accent3"/>
          </a:solidFill>
          <a:uFillTx/>
          <a:latin typeface="Montserrat"/>
          <a:ea typeface="Montserrat"/>
          <a:cs typeface="Montserrat"/>
          <a:sym typeface="Montserrat"/>
        </a:defRPr>
      </a:lvl3pPr>
      <a:lvl4pPr marL="1727234" marR="0" indent="-355607" algn="l" defTabSz="914418" rtl="0" latinLnBrk="0">
        <a:lnSpc>
          <a:spcPct val="90000"/>
        </a:lnSpc>
        <a:spcBef>
          <a:spcPts val="1000"/>
        </a:spcBef>
        <a:spcAft>
          <a:spcPts val="0"/>
        </a:spcAft>
        <a:buClrTx/>
        <a:buSzPct val="100000"/>
        <a:buFont typeface="Arial"/>
        <a:buChar char="•"/>
        <a:tabLst/>
        <a:defRPr b="0" baseline="0" cap="none" i="0" spc="0" strike="noStrike" sz="2800" u="none">
          <a:solidFill>
            <a:schemeClr val="accent3"/>
          </a:solidFill>
          <a:uFillTx/>
          <a:latin typeface="Montserrat"/>
          <a:ea typeface="Montserrat"/>
          <a:cs typeface="Montserrat"/>
          <a:sym typeface="Montserrat"/>
        </a:defRPr>
      </a:lvl4pPr>
      <a:lvl5pPr marL="2184443" marR="0" indent="-355607" algn="l" defTabSz="914418" rtl="0" latinLnBrk="0">
        <a:lnSpc>
          <a:spcPct val="90000"/>
        </a:lnSpc>
        <a:spcBef>
          <a:spcPts val="1000"/>
        </a:spcBef>
        <a:spcAft>
          <a:spcPts val="0"/>
        </a:spcAft>
        <a:buClrTx/>
        <a:buSzPct val="100000"/>
        <a:buFont typeface="Arial"/>
        <a:buChar char="•"/>
        <a:tabLst/>
        <a:defRPr b="0" baseline="0" cap="none" i="0" spc="0" strike="noStrike" sz="2800" u="none">
          <a:solidFill>
            <a:schemeClr val="accent3"/>
          </a:solidFill>
          <a:uFillTx/>
          <a:latin typeface="Montserrat"/>
          <a:ea typeface="Montserrat"/>
          <a:cs typeface="Montserrat"/>
          <a:sym typeface="Montserrat"/>
        </a:defRPr>
      </a:lvl5pPr>
      <a:lvl6pPr marL="2641652" marR="0" indent="-355607" algn="l" defTabSz="914418" rtl="0" latinLnBrk="0">
        <a:lnSpc>
          <a:spcPct val="90000"/>
        </a:lnSpc>
        <a:spcBef>
          <a:spcPts val="1000"/>
        </a:spcBef>
        <a:spcAft>
          <a:spcPts val="0"/>
        </a:spcAft>
        <a:buClrTx/>
        <a:buSzPct val="100000"/>
        <a:buFont typeface="Arial"/>
        <a:buChar char="•"/>
        <a:tabLst/>
        <a:defRPr b="0" baseline="0" cap="none" i="0" spc="0" strike="noStrike" sz="2800" u="none">
          <a:solidFill>
            <a:schemeClr val="accent3"/>
          </a:solidFill>
          <a:uFillTx/>
          <a:latin typeface="Montserrat"/>
          <a:ea typeface="Montserrat"/>
          <a:cs typeface="Montserrat"/>
          <a:sym typeface="Montserrat"/>
        </a:defRPr>
      </a:lvl6pPr>
      <a:lvl7pPr marL="3098861" marR="0" indent="-355607" algn="l" defTabSz="914418" rtl="0" latinLnBrk="0">
        <a:lnSpc>
          <a:spcPct val="90000"/>
        </a:lnSpc>
        <a:spcBef>
          <a:spcPts val="1000"/>
        </a:spcBef>
        <a:spcAft>
          <a:spcPts val="0"/>
        </a:spcAft>
        <a:buClrTx/>
        <a:buSzPct val="100000"/>
        <a:buFont typeface="Arial"/>
        <a:buChar char="•"/>
        <a:tabLst/>
        <a:defRPr b="0" baseline="0" cap="none" i="0" spc="0" strike="noStrike" sz="2800" u="none">
          <a:solidFill>
            <a:schemeClr val="accent3"/>
          </a:solidFill>
          <a:uFillTx/>
          <a:latin typeface="Montserrat"/>
          <a:ea typeface="Montserrat"/>
          <a:cs typeface="Montserrat"/>
          <a:sym typeface="Montserrat"/>
        </a:defRPr>
      </a:lvl7pPr>
      <a:lvl8pPr marL="3556071" marR="0" indent="-355607" algn="l" defTabSz="914418" rtl="0" latinLnBrk="0">
        <a:lnSpc>
          <a:spcPct val="90000"/>
        </a:lnSpc>
        <a:spcBef>
          <a:spcPts val="1000"/>
        </a:spcBef>
        <a:spcAft>
          <a:spcPts val="0"/>
        </a:spcAft>
        <a:buClrTx/>
        <a:buSzPct val="100000"/>
        <a:buFont typeface="Arial"/>
        <a:buChar char="•"/>
        <a:tabLst/>
        <a:defRPr b="0" baseline="0" cap="none" i="0" spc="0" strike="noStrike" sz="2800" u="none">
          <a:solidFill>
            <a:schemeClr val="accent3"/>
          </a:solidFill>
          <a:uFillTx/>
          <a:latin typeface="Montserrat"/>
          <a:ea typeface="Montserrat"/>
          <a:cs typeface="Montserrat"/>
          <a:sym typeface="Montserrat"/>
        </a:defRPr>
      </a:lvl8pPr>
      <a:lvl9pPr marL="4013280" marR="0" indent="-355607" algn="l" defTabSz="914418" rtl="0" latinLnBrk="0">
        <a:lnSpc>
          <a:spcPct val="90000"/>
        </a:lnSpc>
        <a:spcBef>
          <a:spcPts val="1000"/>
        </a:spcBef>
        <a:spcAft>
          <a:spcPts val="0"/>
        </a:spcAft>
        <a:buClrTx/>
        <a:buSzPct val="100000"/>
        <a:buFont typeface="Arial"/>
        <a:buChar char="•"/>
        <a:tabLst/>
        <a:defRPr b="0" baseline="0" cap="none" i="0" spc="0" strike="noStrike" sz="2800" u="none">
          <a:solidFill>
            <a:schemeClr val="accent3"/>
          </a:solidFill>
          <a:uFillTx/>
          <a:latin typeface="Montserrat"/>
          <a:ea typeface="Montserrat"/>
          <a:cs typeface="Montserrat"/>
          <a:sym typeface="Montserra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Montserrat Light"/>
        </a:defRPr>
      </a:lvl1pPr>
      <a:lvl2pPr marL="0" marR="0" indent="4572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Montserrat Light"/>
        </a:defRPr>
      </a:lvl2pPr>
      <a:lvl3pPr marL="0" marR="0" indent="9144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Montserrat Ligh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Montserrat Ligh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Montserrat Light"/>
        </a:defRPr>
      </a:lvl5pPr>
      <a:lvl6pPr marL="0" marR="0" indent="22860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Montserrat Light"/>
        </a:defRPr>
      </a:lvl6pPr>
      <a:lvl7pPr marL="0" marR="0" indent="27432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Montserrat Light"/>
        </a:defRPr>
      </a:lvl7pPr>
      <a:lvl8pPr marL="0" marR="0" indent="32004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Montserrat Light"/>
        </a:defRPr>
      </a:lvl8pPr>
      <a:lvl9pPr marL="0" marR="0" indent="36576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Montserrat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Titel 1"/>
          <p:cNvSpPr txBox="1"/>
          <p:nvPr>
            <p:ph type="title"/>
          </p:nvPr>
        </p:nvSpPr>
        <p:spPr>
          <a:prstGeom prst="rect">
            <a:avLst/>
          </a:prstGeom>
        </p:spPr>
        <p:txBody>
          <a:bodyPr/>
          <a:lstStyle>
            <a:lvl1pPr defTabSz="896129">
              <a:defRPr sz="4312"/>
            </a:lvl1pPr>
          </a:lstStyle>
          <a:p>
            <a:pPr/>
            <a:r>
              <a:t>Cultivates Trust &amp; Safety</a:t>
            </a:r>
          </a:p>
        </p:txBody>
      </p:sp>
      <p:grpSp>
        <p:nvGrpSpPr>
          <p:cNvPr id="210" name="Rechthoek: afgeronde hoeken 3"/>
          <p:cNvGrpSpPr/>
          <p:nvPr/>
        </p:nvGrpSpPr>
        <p:grpSpPr>
          <a:xfrm>
            <a:off x="4800601" y="1502023"/>
            <a:ext cx="6553200" cy="3271521"/>
            <a:chOff x="0" y="-487790"/>
            <a:chExt cx="6553199" cy="3271520"/>
          </a:xfrm>
        </p:grpSpPr>
        <p:sp>
          <p:nvSpPr>
            <p:cNvPr id="208" name="Afgeronde rechthoek"/>
            <p:cNvSpPr/>
            <p:nvPr/>
          </p:nvSpPr>
          <p:spPr>
            <a:xfrm>
              <a:off x="0" y="0"/>
              <a:ext cx="6553200" cy="2295939"/>
            </a:xfrm>
            <a:prstGeom prst="roundRect">
              <a:avLst>
                <a:gd name="adj" fmla="val 16667"/>
              </a:avLst>
            </a:prstGeom>
            <a:solidFill>
              <a:srgbClr val="FFBE3C"/>
            </a:solidFill>
            <a:ln w="12700" cap="flat">
              <a:solidFill>
                <a:srgbClr val="161636"/>
              </a:solidFill>
              <a:prstDash val="solid"/>
              <a:miter lim="800000"/>
            </a:ln>
            <a:effectLst/>
          </p:spPr>
          <p:txBody>
            <a:bodyPr wrap="square" lIns="45719" tIns="45719" rIns="45719" bIns="45719" numCol="1" anchor="ctr">
              <a:noAutofit/>
            </a:bodyPr>
            <a:lstStyle/>
            <a:p>
              <a:pPr algn="ctr">
                <a:defRPr sz="2800">
                  <a:solidFill>
                    <a:srgbClr val="FFFFFF"/>
                  </a:solidFill>
                </a:defRPr>
              </a:pPr>
            </a:p>
          </p:txBody>
        </p:sp>
        <p:sp>
          <p:nvSpPr>
            <p:cNvPr id="209" name="Partners with the client to create a safe, supportive environment that allows the client to share freely. Maintains a relationship of mutual respect and trust."/>
            <p:cNvSpPr txBox="1"/>
            <p:nvPr/>
          </p:nvSpPr>
          <p:spPr>
            <a:xfrm>
              <a:off x="164148" y="-487791"/>
              <a:ext cx="6224902" cy="32715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defTabSz="914418">
                <a:lnSpc>
                  <a:spcPct val="90000"/>
                </a:lnSpc>
                <a:spcBef>
                  <a:spcPts val="1000"/>
                </a:spcBef>
                <a:defRPr sz="3000">
                  <a:solidFill>
                    <a:srgbClr val="FFFFFF"/>
                  </a:solidFill>
                  <a:latin typeface="Montserrat"/>
                  <a:ea typeface="Montserrat"/>
                  <a:cs typeface="Montserrat"/>
                  <a:sym typeface="Montserrat"/>
                </a:defRPr>
              </a:pPr>
            </a:p>
            <a:p>
              <a:pPr defTabSz="914418">
                <a:lnSpc>
                  <a:spcPct val="90000"/>
                </a:lnSpc>
                <a:spcBef>
                  <a:spcPts val="1000"/>
                </a:spcBef>
                <a:defRPr sz="3000">
                  <a:solidFill>
                    <a:srgbClr val="FFFFFF"/>
                  </a:solidFill>
                  <a:latin typeface="Montserrat"/>
                  <a:ea typeface="Montserrat"/>
                  <a:cs typeface="Montserrat"/>
                  <a:sym typeface="Montserrat"/>
                </a:defRPr>
              </a:pPr>
              <a:r>
                <a:t>Partners with the client to create a safe, supportive environment that allows the client to share freely. Maintains a relationship of mutual respect and trust. </a:t>
              </a:r>
            </a:p>
          </p:txBody>
        </p:sp>
      </p:gr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Titel 1"/>
          <p:cNvSpPr txBox="1"/>
          <p:nvPr>
            <p:ph type="title"/>
          </p:nvPr>
        </p:nvSpPr>
        <p:spPr>
          <a:xfrm>
            <a:off x="4355999" y="365125"/>
            <a:ext cx="6997802" cy="1325564"/>
          </a:xfrm>
          <a:prstGeom prst="rect">
            <a:avLst/>
          </a:prstGeom>
        </p:spPr>
        <p:txBody>
          <a:bodyPr/>
          <a:lstStyle/>
          <a:p>
            <a:pPr/>
            <a:r>
              <a:t>PCC Markers</a:t>
            </a:r>
          </a:p>
        </p:txBody>
      </p:sp>
      <p:sp>
        <p:nvSpPr>
          <p:cNvPr id="213" name="Tijdelijke aanduiding voor inhoud 2"/>
          <p:cNvSpPr txBox="1"/>
          <p:nvPr>
            <p:ph type="body" sz="half" idx="1"/>
          </p:nvPr>
        </p:nvSpPr>
        <p:spPr>
          <a:xfrm>
            <a:off x="4378589" y="1825625"/>
            <a:ext cx="7594439" cy="4351338"/>
          </a:xfrm>
          <a:prstGeom prst="rect">
            <a:avLst/>
          </a:prstGeom>
        </p:spPr>
        <p:txBody>
          <a:bodyPr/>
          <a:lstStyle/>
          <a:p>
            <a:pPr marL="0" indent="0">
              <a:buClrTx/>
              <a:buSzTx/>
              <a:buFontTx/>
              <a:buNone/>
              <a:defRPr sz="2500"/>
            </a:pPr>
            <a:r>
              <a:t>The coach…</a:t>
            </a:r>
          </a:p>
          <a:p>
            <a:pPr marL="0" indent="0">
              <a:buClrTx/>
              <a:buSzTx/>
              <a:buFontTx/>
              <a:buNone/>
              <a:defRPr sz="2500"/>
            </a:pPr>
            <a:r>
              <a:t>4.1. acknowledges and respects the client’s unique talents, insights and work in the coaching process</a:t>
            </a:r>
            <a:br/>
            <a:r>
              <a:t>4.2. shows support, empathy or concern for the client</a:t>
            </a:r>
            <a:br/>
            <a:r>
              <a:t>4.3. acknowledges and supports the client’s expression of feelings, perceptions, concerns, beliefs or suggestions.</a:t>
            </a:r>
            <a:br/>
            <a:r>
              <a:t>4.4. partners with the client by inviting the client to respond in any way to the coach’s contributions and accepts the client’s response.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Titel 1"/>
          <p:cNvSpPr txBox="1"/>
          <p:nvPr>
            <p:ph type="title"/>
          </p:nvPr>
        </p:nvSpPr>
        <p:spPr>
          <a:prstGeom prst="rect">
            <a:avLst/>
          </a:prstGeom>
        </p:spPr>
        <p:txBody>
          <a:bodyPr/>
          <a:lstStyle/>
          <a:p>
            <a:pPr/>
            <a:r>
              <a:t>Exercise</a:t>
            </a:r>
          </a:p>
        </p:txBody>
      </p:sp>
      <p:sp>
        <p:nvSpPr>
          <p:cNvPr id="216" name="Tijdelijke aanduiding voor inhoud 2"/>
          <p:cNvSpPr txBox="1"/>
          <p:nvPr>
            <p:ph type="body" sz="half" idx="1"/>
          </p:nvPr>
        </p:nvSpPr>
        <p:spPr>
          <a:prstGeom prst="rect">
            <a:avLst/>
          </a:prstGeom>
        </p:spPr>
        <p:txBody>
          <a:bodyPr/>
          <a:lstStyle/>
          <a:p>
            <a:pPr marL="0" indent="0">
              <a:lnSpc>
                <a:spcPct val="81000"/>
              </a:lnSpc>
              <a:buSzTx/>
              <a:buNone/>
            </a:pPr>
            <a:r>
              <a:t>Review the PCC markers for competence 4 in subgroups, using the following questions:</a:t>
            </a:r>
          </a:p>
          <a:p>
            <a:pPr marL="0" indent="0">
              <a:lnSpc>
                <a:spcPct val="81000"/>
              </a:lnSpc>
              <a:buSzTx/>
              <a:buNone/>
            </a:pPr>
          </a:p>
          <a:p>
            <a:pPr marL="228600" indent="-228600">
              <a:lnSpc>
                <a:spcPct val="81000"/>
              </a:lnSpc>
            </a:pPr>
            <a:r>
              <a:t>What questions can you come up with for each marker?</a:t>
            </a:r>
          </a:p>
          <a:p>
            <a:pPr marL="228600" indent="-228600">
              <a:lnSpc>
                <a:spcPct val="81000"/>
              </a:lnSpc>
            </a:pPr>
            <a:r>
              <a:t>What interventions can you come up with for each marker?</a:t>
            </a:r>
          </a:p>
          <a:p>
            <a:pPr marL="228600" indent="-228600">
              <a:lnSpc>
                <a:spcPct val="81000"/>
              </a:lnSpc>
            </a:pPr>
            <a:r>
              <a:t>What tools &amp; techniques can you use for each marker?</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Titel 1"/>
          <p:cNvSpPr txBox="1"/>
          <p:nvPr>
            <p:ph type="title"/>
          </p:nvPr>
        </p:nvSpPr>
        <p:spPr>
          <a:prstGeom prst="rect">
            <a:avLst/>
          </a:prstGeom>
        </p:spPr>
        <p:txBody>
          <a:bodyPr/>
          <a:lstStyle/>
          <a:p>
            <a:pPr/>
            <a:r>
              <a:t>Exercise</a:t>
            </a:r>
          </a:p>
        </p:txBody>
      </p:sp>
      <p:sp>
        <p:nvSpPr>
          <p:cNvPr id="219" name="Tijdelijke aanduiding voor inhoud 2"/>
          <p:cNvSpPr txBox="1"/>
          <p:nvPr>
            <p:ph type="body" sz="half" idx="1"/>
          </p:nvPr>
        </p:nvSpPr>
        <p:spPr>
          <a:prstGeom prst="rect">
            <a:avLst/>
          </a:prstGeom>
        </p:spPr>
        <p:txBody>
          <a:bodyPr/>
          <a:lstStyle/>
          <a:p>
            <a:pPr marL="0" indent="0">
              <a:lnSpc>
                <a:spcPct val="81000"/>
              </a:lnSpc>
              <a:buSzTx/>
              <a:buNone/>
            </a:pPr>
          </a:p>
          <a:p>
            <a:pPr marL="0" indent="0">
              <a:lnSpc>
                <a:spcPct val="81000"/>
              </a:lnSpc>
              <a:buSzTx/>
              <a:buNone/>
            </a:pPr>
          </a:p>
          <a:p>
            <a:pPr marL="0" indent="0">
              <a:lnSpc>
                <a:spcPct val="81000"/>
              </a:lnSpc>
              <a:buSzTx/>
              <a:buNone/>
            </a:pPr>
            <a:r>
              <a:t>Please share what new insights did you take away from your subgroup exploration &amp; conversation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Titel 1"/>
          <p:cNvSpPr txBox="1"/>
          <p:nvPr>
            <p:ph type="title"/>
          </p:nvPr>
        </p:nvSpPr>
        <p:spPr>
          <a:prstGeom prst="rect">
            <a:avLst/>
          </a:prstGeom>
        </p:spPr>
        <p:txBody>
          <a:bodyPr/>
          <a:lstStyle/>
          <a:p>
            <a:pPr/>
            <a:r>
              <a:t>Facilitating Growth</a:t>
            </a:r>
          </a:p>
        </p:txBody>
      </p:sp>
      <p:sp>
        <p:nvSpPr>
          <p:cNvPr id="222" name="Tijdelijke aanduiding voor inhoud 2"/>
          <p:cNvSpPr txBox="1"/>
          <p:nvPr>
            <p:ph type="body" sz="half" idx="1"/>
          </p:nvPr>
        </p:nvSpPr>
        <p:spPr>
          <a:prstGeom prst="rect">
            <a:avLst/>
          </a:prstGeom>
        </p:spPr>
        <p:txBody>
          <a:bodyPr/>
          <a:lstStyle/>
          <a:p>
            <a:pPr marL="228600" indent="-228600"/>
            <a:r>
              <a:t>What have you learned about Competence 4?</a:t>
            </a:r>
          </a:p>
          <a:p>
            <a:pPr marL="228600" indent="-228600"/>
            <a:r>
              <a:t>What have you learned about yourself?</a:t>
            </a:r>
          </a:p>
          <a:p>
            <a:pPr marL="228600" indent="-228600"/>
            <a:r>
              <a:t>What else have you learned?</a:t>
            </a:r>
          </a:p>
          <a:p>
            <a:pPr marL="228600" indent="-228600"/>
          </a:p>
          <a:p>
            <a:pPr marL="228600" indent="-228600"/>
            <a:r>
              <a:t>How will you anchor these insights into your behavior?</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Titel 1"/>
          <p:cNvSpPr txBox="1"/>
          <p:nvPr>
            <p:ph type="title"/>
          </p:nvPr>
        </p:nvSpPr>
        <p:spPr>
          <a:xfrm>
            <a:off x="4800601" y="365126"/>
            <a:ext cx="6553200" cy="1325563"/>
          </a:xfrm>
          <a:prstGeom prst="rect">
            <a:avLst/>
          </a:prstGeom>
        </p:spPr>
        <p:txBody>
          <a:bodyPr/>
          <a:lstStyle/>
          <a:p>
            <a:pPr/>
            <a:r>
              <a:t>Completion</a:t>
            </a:r>
          </a:p>
        </p:txBody>
      </p:sp>
      <p:sp>
        <p:nvSpPr>
          <p:cNvPr id="225" name="Tijdelijke aanduiding voor inhoud 2"/>
          <p:cNvSpPr txBox="1"/>
          <p:nvPr>
            <p:ph type="body" sz="half" idx="1"/>
          </p:nvPr>
        </p:nvSpPr>
        <p:spPr>
          <a:xfrm>
            <a:off x="4800600" y="1825625"/>
            <a:ext cx="6553201" cy="4351338"/>
          </a:xfrm>
          <a:prstGeom prst="rect">
            <a:avLst/>
          </a:prstGeom>
        </p:spPr>
        <p:txBody>
          <a:bodyPr/>
          <a:lstStyle/>
          <a:p>
            <a:pPr marL="0" indent="0">
              <a:buSzTx/>
              <a:buNone/>
            </a:pPr>
          </a:p>
          <a:p>
            <a:pPr marL="0" indent="0">
              <a:buSzTx/>
              <a:buNone/>
            </a:pPr>
          </a:p>
          <a:p>
            <a:pPr marL="0" indent="0">
              <a:buSzTx/>
              <a:buNone/>
            </a:pPr>
            <a:r>
              <a:t>What could we have done more to raise the level in trust &amp; safety you have experienced during this workshop?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7" name="Tijdelijke aanduiding voor inhoud 9" descr="Tijdelijke aanduiding voor inhoud 9"/>
          <p:cNvPicPr>
            <a:picLocks noChangeAspect="1"/>
          </p:cNvPicPr>
          <p:nvPr/>
        </p:nvPicPr>
        <p:blipFill>
          <a:blip r:embed="rId2">
            <a:extLst/>
          </a:blip>
          <a:stretch>
            <a:fillRect/>
          </a:stretch>
        </p:blipFill>
        <p:spPr>
          <a:xfrm>
            <a:off x="3733200" y="881177"/>
            <a:ext cx="4725600" cy="127952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Title 1"/>
          <p:cNvSpPr txBox="1"/>
          <p:nvPr>
            <p:ph type="ctrTitle"/>
          </p:nvPr>
        </p:nvSpPr>
        <p:spPr>
          <a:xfrm>
            <a:off x="4625163" y="1122362"/>
            <a:ext cx="6728639" cy="2387601"/>
          </a:xfrm>
          <a:prstGeom prst="rect">
            <a:avLst/>
          </a:prstGeom>
        </p:spPr>
        <p:txBody>
          <a:bodyPr/>
          <a:lstStyle/>
          <a:p>
            <a:pPr/>
            <a:r>
              <a:t>Competence 4</a:t>
            </a:r>
          </a:p>
        </p:txBody>
      </p:sp>
      <p:sp>
        <p:nvSpPr>
          <p:cNvPr id="171" name="Subtitle 2"/>
          <p:cNvSpPr txBox="1"/>
          <p:nvPr>
            <p:ph type="subTitle" sz="quarter" idx="1"/>
          </p:nvPr>
        </p:nvSpPr>
        <p:spPr>
          <a:xfrm>
            <a:off x="4625163" y="3602037"/>
            <a:ext cx="6728639" cy="1655762"/>
          </a:xfrm>
          <a:prstGeom prst="rect">
            <a:avLst/>
          </a:prstGeom>
        </p:spPr>
        <p:txBody>
          <a:bodyPr/>
          <a:lstStyle>
            <a:lvl1pPr>
              <a:defRPr sz="4400"/>
            </a:lvl1pPr>
          </a:lstStyle>
          <a:p>
            <a:pPr/>
            <a:r>
              <a:t>Cultivates Trust &amp; Safety</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Titel 1"/>
          <p:cNvSpPr txBox="1"/>
          <p:nvPr>
            <p:ph type="title"/>
          </p:nvPr>
        </p:nvSpPr>
        <p:spPr>
          <a:prstGeom prst="rect">
            <a:avLst/>
          </a:prstGeom>
        </p:spPr>
        <p:txBody>
          <a:bodyPr/>
          <a:lstStyle/>
          <a:p>
            <a:pPr/>
            <a:r>
              <a:t>Program</a:t>
            </a:r>
          </a:p>
        </p:txBody>
      </p:sp>
      <p:sp>
        <p:nvSpPr>
          <p:cNvPr id="174" name="Tijdelijke aanduiding voor inhoud 2"/>
          <p:cNvSpPr txBox="1"/>
          <p:nvPr>
            <p:ph type="body" sz="half" idx="1"/>
          </p:nvPr>
        </p:nvSpPr>
        <p:spPr>
          <a:prstGeom prst="rect">
            <a:avLst/>
          </a:prstGeom>
        </p:spPr>
        <p:txBody>
          <a:bodyPr/>
          <a:lstStyle/>
          <a:p>
            <a:pPr marL="228600" indent="-228600"/>
            <a:r>
              <a:t>Introduction</a:t>
            </a:r>
          </a:p>
          <a:p>
            <a:pPr marL="228600" indent="-228600"/>
            <a:r>
              <a:t>Starting Exercise</a:t>
            </a:r>
          </a:p>
          <a:p>
            <a:pPr marL="228600" indent="-228600"/>
            <a:r>
              <a:t>Exercise Competence 4</a:t>
            </a:r>
          </a:p>
          <a:p>
            <a:pPr marL="228600" indent="-228600"/>
            <a:r>
              <a:t>Competence 4 PCC Markers</a:t>
            </a:r>
          </a:p>
          <a:p>
            <a:pPr marL="228600" indent="-228600"/>
            <a:r>
              <a:t>Exercise</a:t>
            </a:r>
          </a:p>
          <a:p>
            <a:pPr marL="228600" indent="-228600"/>
            <a:r>
              <a:t>Gather Insights and facilitating growth</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Titel 1"/>
          <p:cNvSpPr txBox="1"/>
          <p:nvPr>
            <p:ph type="title"/>
          </p:nvPr>
        </p:nvSpPr>
        <p:spPr>
          <a:prstGeom prst="rect">
            <a:avLst/>
          </a:prstGeom>
        </p:spPr>
        <p:txBody>
          <a:bodyPr/>
          <a:lstStyle/>
          <a:p>
            <a:pPr/>
            <a:r>
              <a:t>Introduction</a:t>
            </a:r>
          </a:p>
        </p:txBody>
      </p:sp>
      <p:pic>
        <p:nvPicPr>
          <p:cNvPr id="177" name="Tijdelijke aanduiding voor inhoud 16" descr="Tijdelijke aanduiding voor inhoud 16"/>
          <p:cNvPicPr>
            <a:picLocks noChangeAspect="1"/>
          </p:cNvPicPr>
          <p:nvPr/>
        </p:nvPicPr>
        <p:blipFill>
          <a:blip r:embed="rId3">
            <a:extLst/>
          </a:blip>
          <a:stretch>
            <a:fillRect/>
          </a:stretch>
        </p:blipFill>
        <p:spPr>
          <a:xfrm>
            <a:off x="5052767" y="1941410"/>
            <a:ext cx="6301033" cy="4291515"/>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Rectangle 11"/>
          <p:cNvSpPr/>
          <p:nvPr/>
        </p:nvSpPr>
        <p:spPr>
          <a:xfrm>
            <a:off x="-2" y="0"/>
            <a:ext cx="12192001" cy="6858000"/>
          </a:xfrm>
          <a:prstGeom prst="rect">
            <a:avLst/>
          </a:prstGeom>
          <a:solidFill>
            <a:srgbClr val="1B1F70"/>
          </a:solidFill>
          <a:ln w="12700">
            <a:miter lim="400000"/>
          </a:ln>
        </p:spPr>
        <p:txBody>
          <a:bodyPr lIns="45719" rIns="45719" anchor="ctr"/>
          <a:lstStyle/>
          <a:p>
            <a:pPr algn="ctr"/>
          </a:p>
        </p:txBody>
      </p:sp>
      <p:sp>
        <p:nvSpPr>
          <p:cNvPr id="182" name="Title 1"/>
          <p:cNvSpPr txBox="1"/>
          <p:nvPr>
            <p:ph type="title"/>
          </p:nvPr>
        </p:nvSpPr>
        <p:spPr>
          <a:xfrm>
            <a:off x="1295400" y="669925"/>
            <a:ext cx="4800600" cy="1325563"/>
          </a:xfrm>
          <a:prstGeom prst="rect">
            <a:avLst/>
          </a:prstGeom>
        </p:spPr>
        <p:txBody>
          <a:bodyPr anchor="b"/>
          <a:lstStyle/>
          <a:p>
            <a:pPr>
              <a:defRPr sz="4100">
                <a:solidFill>
                  <a:srgbClr val="FFFFFF"/>
                </a:solidFill>
              </a:defRPr>
            </a:pPr>
            <a:r>
              <a:t>Dirk Verhoeven</a:t>
            </a:r>
            <a:br/>
            <a:r>
              <a:t>PCC / SP / ESIA</a:t>
            </a:r>
          </a:p>
        </p:txBody>
      </p:sp>
      <p:sp>
        <p:nvSpPr>
          <p:cNvPr id="183" name="Straight Connector 13"/>
          <p:cNvSpPr/>
          <p:nvPr/>
        </p:nvSpPr>
        <p:spPr>
          <a:xfrm flipH="1" flipV="1">
            <a:off x="0" y="2026340"/>
            <a:ext cx="6096000" cy="1"/>
          </a:xfrm>
          <a:prstGeom prst="line">
            <a:avLst/>
          </a:prstGeom>
          <a:ln w="12700">
            <a:solidFill>
              <a:schemeClr val="accent2"/>
            </a:solidFill>
            <a:miter/>
          </a:ln>
        </p:spPr>
        <p:txBody>
          <a:bodyPr lIns="45719" rIns="45719"/>
          <a:lstStyle/>
          <a:p>
            <a:pPr/>
          </a:p>
        </p:txBody>
      </p:sp>
      <p:pic>
        <p:nvPicPr>
          <p:cNvPr id="184" name="Afbeelding 6" descr="Afbeelding 6"/>
          <p:cNvPicPr>
            <a:picLocks noChangeAspect="1"/>
          </p:cNvPicPr>
          <p:nvPr/>
        </p:nvPicPr>
        <p:blipFill>
          <a:blip r:embed="rId2">
            <a:extLst/>
          </a:blip>
          <a:stretch>
            <a:fillRect/>
          </a:stretch>
        </p:blipFill>
        <p:spPr>
          <a:xfrm>
            <a:off x="7047247" y="369913"/>
            <a:ext cx="2784533" cy="2784532"/>
          </a:xfrm>
          <a:prstGeom prst="rect">
            <a:avLst/>
          </a:prstGeom>
          <a:ln w="12700">
            <a:miter lim="400000"/>
          </a:ln>
        </p:spPr>
      </p:pic>
      <p:sp>
        <p:nvSpPr>
          <p:cNvPr id="185" name="Rectangle 15"/>
          <p:cNvSpPr/>
          <p:nvPr/>
        </p:nvSpPr>
        <p:spPr>
          <a:xfrm>
            <a:off x="6431603" y="182859"/>
            <a:ext cx="3996262" cy="3177496"/>
          </a:xfrm>
          <a:prstGeom prst="rect">
            <a:avLst/>
          </a:prstGeom>
          <a:ln w="12700">
            <a:solidFill>
              <a:schemeClr val="accent2"/>
            </a:solidFill>
            <a:miter/>
          </a:ln>
        </p:spPr>
        <p:txBody>
          <a:bodyPr lIns="45719" rIns="45719" anchor="ctr"/>
          <a:lstStyle/>
          <a:p>
            <a:pPr algn="ctr">
              <a:defRPr>
                <a:solidFill>
                  <a:srgbClr val="FFFFFF"/>
                </a:solidFill>
              </a:defRPr>
            </a:pPr>
          </a:p>
        </p:txBody>
      </p:sp>
      <p:pic>
        <p:nvPicPr>
          <p:cNvPr id="186" name="Afbeelding 4" descr="Afbeelding 4"/>
          <p:cNvPicPr>
            <a:picLocks noChangeAspect="1"/>
          </p:cNvPicPr>
          <p:nvPr/>
        </p:nvPicPr>
        <p:blipFill>
          <a:blip r:embed="rId3">
            <a:extLst/>
          </a:blip>
          <a:stretch>
            <a:fillRect/>
          </a:stretch>
        </p:blipFill>
        <p:spPr>
          <a:xfrm>
            <a:off x="8433719" y="3730266"/>
            <a:ext cx="2798525" cy="2784533"/>
          </a:xfrm>
          <a:prstGeom prst="rect">
            <a:avLst/>
          </a:prstGeom>
          <a:ln w="12700">
            <a:miter lim="400000"/>
          </a:ln>
        </p:spPr>
      </p:pic>
      <p:sp>
        <p:nvSpPr>
          <p:cNvPr id="187" name="Rectangle 17"/>
          <p:cNvSpPr/>
          <p:nvPr/>
        </p:nvSpPr>
        <p:spPr>
          <a:xfrm>
            <a:off x="7825071" y="3543213"/>
            <a:ext cx="3996262" cy="3177497"/>
          </a:xfrm>
          <a:prstGeom prst="rect">
            <a:avLst/>
          </a:prstGeom>
          <a:ln w="12700">
            <a:solidFill>
              <a:schemeClr val="accent2"/>
            </a:solidFill>
            <a:miter/>
          </a:ln>
        </p:spPr>
        <p:txBody>
          <a:bodyPr lIns="45719" rIns="45719" anchor="ctr"/>
          <a:lstStyle/>
          <a:p>
            <a:pPr algn="ctr">
              <a:defRPr>
                <a:solidFill>
                  <a:srgbClr val="FFFFFF"/>
                </a:solidFill>
              </a:defRPr>
            </a:pPr>
          </a:p>
        </p:txBody>
      </p:sp>
      <p:sp>
        <p:nvSpPr>
          <p:cNvPr id="188" name="Title 1"/>
          <p:cNvSpPr txBox="1"/>
          <p:nvPr/>
        </p:nvSpPr>
        <p:spPr>
          <a:xfrm>
            <a:off x="2765866" y="4439434"/>
            <a:ext cx="4709161" cy="132556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defTabSz="914418">
              <a:lnSpc>
                <a:spcPct val="90000"/>
              </a:lnSpc>
              <a:defRPr b="1" sz="4100">
                <a:solidFill>
                  <a:srgbClr val="FFFFFF"/>
                </a:solidFill>
                <a:latin typeface="Montserrat"/>
                <a:ea typeface="Montserrat"/>
                <a:cs typeface="Montserrat"/>
                <a:sym typeface="Montserrat"/>
              </a:defRPr>
            </a:pPr>
            <a:r>
              <a:t>Charles Ruiters</a:t>
            </a:r>
            <a:br/>
            <a:r>
              <a:t>MCC / SP / ESIA</a:t>
            </a:r>
          </a:p>
        </p:txBody>
      </p:sp>
      <p:pic>
        <p:nvPicPr>
          <p:cNvPr id="189" name="Tijdelijke aanduiding voor inhoud 14" descr="Tijdelijke aanduiding voor inhoud 14"/>
          <p:cNvPicPr>
            <a:picLocks noChangeAspect="1"/>
          </p:cNvPicPr>
          <p:nvPr/>
        </p:nvPicPr>
        <p:blipFill>
          <a:blip r:embed="rId4">
            <a:extLst/>
          </a:blip>
          <a:stretch>
            <a:fillRect/>
          </a:stretch>
        </p:blipFill>
        <p:spPr>
          <a:xfrm>
            <a:off x="2045417" y="2908726"/>
            <a:ext cx="3233112" cy="875413"/>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Titel 1"/>
          <p:cNvSpPr txBox="1"/>
          <p:nvPr>
            <p:ph type="title"/>
          </p:nvPr>
        </p:nvSpPr>
        <p:spPr>
          <a:prstGeom prst="rect">
            <a:avLst/>
          </a:prstGeom>
        </p:spPr>
        <p:txBody>
          <a:bodyPr/>
          <a:lstStyle/>
          <a:p>
            <a:pPr/>
            <a:r>
              <a:t>Warming up Exercise</a:t>
            </a:r>
          </a:p>
        </p:txBody>
      </p:sp>
      <p:sp>
        <p:nvSpPr>
          <p:cNvPr id="192" name="Tijdelijke aanduiding voor inhoud 2"/>
          <p:cNvSpPr txBox="1"/>
          <p:nvPr>
            <p:ph type="body" sz="half" idx="1"/>
          </p:nvPr>
        </p:nvSpPr>
        <p:spPr>
          <a:prstGeom prst="rect">
            <a:avLst/>
          </a:prstGeom>
        </p:spPr>
        <p:txBody>
          <a:bodyPr/>
          <a:lstStyle/>
          <a:p>
            <a:pPr/>
          </a:p>
          <a:p>
            <a:pPr/>
          </a:p>
          <a:p>
            <a:pPr/>
            <a:r>
              <a:t>On a scale from 0 to10, what level of cultivating trust and safety do you think you create when you have a first  (intake) session with a new client?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Titel 1"/>
          <p:cNvSpPr txBox="1"/>
          <p:nvPr>
            <p:ph type="title"/>
          </p:nvPr>
        </p:nvSpPr>
        <p:spPr>
          <a:xfrm>
            <a:off x="4800601" y="365126"/>
            <a:ext cx="6553200" cy="1325563"/>
          </a:xfrm>
          <a:prstGeom prst="rect">
            <a:avLst/>
          </a:prstGeom>
        </p:spPr>
        <p:txBody>
          <a:bodyPr/>
          <a:lstStyle/>
          <a:p>
            <a:pPr/>
            <a:r>
              <a:t>Warming up Exercise</a:t>
            </a:r>
          </a:p>
        </p:txBody>
      </p:sp>
      <p:sp>
        <p:nvSpPr>
          <p:cNvPr id="197" name="Tijdelijke aanduiding voor inhoud 2"/>
          <p:cNvSpPr txBox="1"/>
          <p:nvPr>
            <p:ph type="body" sz="half" idx="1"/>
          </p:nvPr>
        </p:nvSpPr>
        <p:spPr>
          <a:xfrm>
            <a:off x="4800600" y="1825625"/>
            <a:ext cx="6553201" cy="4351338"/>
          </a:xfrm>
          <a:prstGeom prst="rect">
            <a:avLst/>
          </a:prstGeom>
        </p:spPr>
        <p:txBody>
          <a:bodyPr/>
          <a:lstStyle/>
          <a:p>
            <a:pPr/>
          </a:p>
          <a:p>
            <a:pPr/>
          </a:p>
          <a:p>
            <a:pPr/>
            <a:r>
              <a:t>What are your ways in cultivating trust &amp; safety?</a:t>
            </a:r>
          </a:p>
          <a:p>
            <a:pPr/>
            <a:r>
              <a:t>How do you create and cultivate trust &amp; safety?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Titel 1"/>
          <p:cNvSpPr txBox="1"/>
          <p:nvPr>
            <p:ph type="title"/>
          </p:nvPr>
        </p:nvSpPr>
        <p:spPr>
          <a:xfrm>
            <a:off x="4800601" y="365126"/>
            <a:ext cx="6553200" cy="1325563"/>
          </a:xfrm>
          <a:prstGeom prst="rect">
            <a:avLst/>
          </a:prstGeom>
        </p:spPr>
        <p:txBody>
          <a:bodyPr/>
          <a:lstStyle/>
          <a:p>
            <a:pPr/>
            <a:r>
              <a:t>Exercise</a:t>
            </a:r>
          </a:p>
        </p:txBody>
      </p:sp>
      <p:sp>
        <p:nvSpPr>
          <p:cNvPr id="202" name="Tijdelijke aanduiding voor inhoud 2"/>
          <p:cNvSpPr txBox="1"/>
          <p:nvPr>
            <p:ph type="body" sz="half" idx="1"/>
          </p:nvPr>
        </p:nvSpPr>
        <p:spPr>
          <a:xfrm>
            <a:off x="4800600" y="1825625"/>
            <a:ext cx="6553201" cy="4351338"/>
          </a:xfrm>
          <a:prstGeom prst="rect">
            <a:avLst/>
          </a:prstGeom>
        </p:spPr>
        <p:txBody>
          <a:bodyPr/>
          <a:lstStyle/>
          <a:p>
            <a:pPr marL="0" indent="0">
              <a:buClrTx/>
              <a:buSzTx/>
              <a:buFontTx/>
              <a:buNone/>
              <a:defRPr sz="3000"/>
            </a:pPr>
            <a:r>
              <a:t>Breakout Rooms peer2peer coaching:</a:t>
            </a:r>
          </a:p>
          <a:p>
            <a:pPr marL="300789" indent="-300789">
              <a:buClrTx/>
              <a:buFontTx/>
              <a:defRPr sz="3000"/>
            </a:pPr>
            <a:r>
              <a:t>T</a:t>
            </a:r>
            <a:r>
              <a:t>he one with the shortest hair will be the coach, the other one is client. </a:t>
            </a:r>
          </a:p>
          <a:p>
            <a:pPr marL="300789" indent="-300789">
              <a:buClrTx/>
              <a:buFontTx/>
              <a:defRPr sz="3000"/>
            </a:pPr>
            <a:r>
              <a:t>Have a real intake coaching session with your new (potential) client running for 10 minutes - </a:t>
            </a:r>
          </a:p>
          <a:p>
            <a:pPr marL="300789" indent="-300789">
              <a:buClrTx/>
              <a:buFontTx/>
              <a:defRPr sz="3000"/>
            </a:pPr>
            <a:r>
              <a:t>As coach focus on maximizing trust and safety for your client.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Titel 1"/>
          <p:cNvSpPr txBox="1"/>
          <p:nvPr>
            <p:ph type="title"/>
          </p:nvPr>
        </p:nvSpPr>
        <p:spPr>
          <a:prstGeom prst="rect">
            <a:avLst/>
          </a:prstGeom>
        </p:spPr>
        <p:txBody>
          <a:bodyPr/>
          <a:lstStyle>
            <a:lvl1pPr defTabSz="868697">
              <a:defRPr sz="4180"/>
            </a:lvl1pPr>
          </a:lstStyle>
          <a:p>
            <a:pPr/>
            <a:r>
              <a:t>Exercise – Expanding Awareness </a:t>
            </a:r>
          </a:p>
        </p:txBody>
      </p:sp>
      <p:sp>
        <p:nvSpPr>
          <p:cNvPr id="205" name="Tijdelijke aanduiding voor inhoud 2"/>
          <p:cNvSpPr txBox="1"/>
          <p:nvPr>
            <p:ph type="body" sz="half" idx="1"/>
          </p:nvPr>
        </p:nvSpPr>
        <p:spPr>
          <a:prstGeom prst="rect">
            <a:avLst/>
          </a:prstGeom>
        </p:spPr>
        <p:txBody>
          <a:bodyPr/>
          <a:lstStyle/>
          <a:p>
            <a:pPr marL="0" indent="0" defTabSz="804687">
              <a:spcBef>
                <a:spcPts val="800"/>
              </a:spcBef>
              <a:buSzTx/>
              <a:buNone/>
              <a:defRPr sz="2464"/>
            </a:pPr>
            <a:r>
              <a:rPr sz="2640"/>
              <a:t>After the coaching session, client reflects on and shares:</a:t>
            </a:r>
            <a:endParaRPr sz="2640"/>
          </a:p>
          <a:p>
            <a:pPr marL="264694" indent="-264694" defTabSz="804687">
              <a:spcBef>
                <a:spcPts val="800"/>
              </a:spcBef>
              <a:buClrTx/>
              <a:buFontTx/>
              <a:defRPr sz="2640"/>
            </a:pPr>
            <a:r>
              <a:t>W</a:t>
            </a:r>
            <a:r>
              <a:t>hat worked to cultivate trust &amp; safety? </a:t>
            </a:r>
          </a:p>
          <a:p>
            <a:pPr marL="264694" indent="-264694" defTabSz="804687">
              <a:spcBef>
                <a:spcPts val="800"/>
              </a:spcBef>
              <a:buClrTx/>
              <a:buFontTx/>
              <a:defRPr sz="2640"/>
            </a:pPr>
            <a:r>
              <a:t>What would you have needed to reach a higher level in trust? </a:t>
            </a:r>
          </a:p>
          <a:p>
            <a:pPr marL="264694" indent="-264694" defTabSz="804687">
              <a:spcBef>
                <a:spcPts val="800"/>
              </a:spcBef>
              <a:buClrTx/>
              <a:buFontTx/>
              <a:defRPr sz="2640"/>
            </a:pPr>
            <a:r>
              <a:t>What did you noticed the coach did non-verbally to cultivate trust? </a:t>
            </a:r>
          </a:p>
          <a:p>
            <a:pPr marL="264694" indent="-264694" defTabSz="804687">
              <a:spcBef>
                <a:spcPts val="800"/>
              </a:spcBef>
              <a:buClrTx/>
              <a:buFontTx/>
              <a:defRPr sz="2640"/>
            </a:pPr>
            <a:r>
              <a:t>What else could have been done, said or altered to raise trust and safety?</a:t>
            </a:r>
            <a:endParaRPr sz="1232"/>
          </a:p>
          <a:p>
            <a:pPr marL="264694" indent="-264694" defTabSz="402336">
              <a:lnSpc>
                <a:spcPct val="100000"/>
              </a:lnSpc>
              <a:spcBef>
                <a:spcPts val="0"/>
              </a:spcBef>
              <a:buClrTx/>
              <a:buFontTx/>
              <a:defRPr sz="2640">
                <a:solidFill>
                  <a:srgbClr val="000000"/>
                </a:solidFill>
                <a:uFill>
                  <a:solidFill>
                    <a:srgbClr val="000000"/>
                  </a:solidFill>
                </a:uFill>
                <a:latin typeface="Helvetica Neue"/>
                <a:ea typeface="Helvetica Neue"/>
                <a:cs typeface="Helvetica Neue"/>
                <a:sym typeface="Helvetica Neue"/>
              </a:defRPr>
            </a:pPr>
            <a:endParaRPr sz="1232"/>
          </a:p>
          <a:p>
            <a:pPr marL="0" indent="0" defTabSz="804687">
              <a:spcBef>
                <a:spcPts val="800"/>
              </a:spcBef>
              <a:buClrTx/>
              <a:buSzTx/>
              <a:buFontTx/>
              <a:buNone/>
              <a:defRPr sz="2200"/>
            </a:pPr>
            <a:r>
              <a:t>You have 10 minutes for reflecting on the session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7_Office Theme">
  <a:themeElements>
    <a:clrScheme name="7_Office Theme">
      <a:dk1>
        <a:srgbClr val="171B60"/>
      </a:dk1>
      <a:lt1>
        <a:srgbClr val="FFFFFF"/>
      </a:lt1>
      <a:dk2>
        <a:srgbClr val="A7A7A7"/>
      </a:dk2>
      <a:lt2>
        <a:srgbClr val="535353"/>
      </a:lt2>
      <a:accent1>
        <a:srgbClr val="333481"/>
      </a:accent1>
      <a:accent2>
        <a:srgbClr val="FFBF3C"/>
      </a:accent2>
      <a:accent3>
        <a:srgbClr val="171B60"/>
      </a:accent3>
      <a:accent4>
        <a:srgbClr val="EEE049"/>
      </a:accent4>
      <a:accent5>
        <a:srgbClr val="00AEC7"/>
      </a:accent5>
      <a:accent6>
        <a:srgbClr val="535659"/>
      </a:accent6>
      <a:hlink>
        <a:srgbClr val="0000FF"/>
      </a:hlink>
      <a:folHlink>
        <a:srgbClr val="FF00FF"/>
      </a:folHlink>
    </a:clrScheme>
    <a:fontScheme name="7_Office Theme">
      <a:majorFont>
        <a:latin typeface="Calibri"/>
        <a:ea typeface="Calibri"/>
        <a:cs typeface="Calibri"/>
      </a:majorFont>
      <a:minorFont>
        <a:latin typeface="Helvetica"/>
        <a:ea typeface="Helvetica"/>
        <a:cs typeface="Helvetica"/>
      </a:minorFont>
    </a:fontScheme>
    <a:fmtScheme name="7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7_Office Theme">
  <a:themeElements>
    <a:clrScheme name="7_Office Theme">
      <a:dk1>
        <a:srgbClr val="000000"/>
      </a:dk1>
      <a:lt1>
        <a:srgbClr val="FFFFFF"/>
      </a:lt1>
      <a:dk2>
        <a:srgbClr val="A7A7A7"/>
      </a:dk2>
      <a:lt2>
        <a:srgbClr val="535353"/>
      </a:lt2>
      <a:accent1>
        <a:srgbClr val="333481"/>
      </a:accent1>
      <a:accent2>
        <a:srgbClr val="FFBF3C"/>
      </a:accent2>
      <a:accent3>
        <a:srgbClr val="171B60"/>
      </a:accent3>
      <a:accent4>
        <a:srgbClr val="EEE049"/>
      </a:accent4>
      <a:accent5>
        <a:srgbClr val="00AEC7"/>
      </a:accent5>
      <a:accent6>
        <a:srgbClr val="535659"/>
      </a:accent6>
      <a:hlink>
        <a:srgbClr val="0000FF"/>
      </a:hlink>
      <a:folHlink>
        <a:srgbClr val="FF00FF"/>
      </a:folHlink>
    </a:clrScheme>
    <a:fontScheme name="7_Office Theme">
      <a:majorFont>
        <a:latin typeface="Calibri"/>
        <a:ea typeface="Calibri"/>
        <a:cs typeface="Calibri"/>
      </a:majorFont>
      <a:minorFont>
        <a:latin typeface="Helvetica"/>
        <a:ea typeface="Helvetica"/>
        <a:cs typeface="Helvetica"/>
      </a:minorFont>
    </a:fontScheme>
    <a:fmtScheme name="7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