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  <p:sldMasterId id="2147483690" r:id="rId5"/>
    <p:sldMasterId id="2147483701" r:id="rId6"/>
  </p:sldMasterIdLst>
  <p:notesMasterIdLst>
    <p:notesMasterId r:id="rId26"/>
  </p:notesMasterIdLst>
  <p:sldIdLst>
    <p:sldId id="832" r:id="rId7"/>
    <p:sldId id="265" r:id="rId8"/>
    <p:sldId id="840" r:id="rId9"/>
    <p:sldId id="843" r:id="rId10"/>
    <p:sldId id="846" r:id="rId11"/>
    <p:sldId id="847" r:id="rId12"/>
    <p:sldId id="848" r:id="rId13"/>
    <p:sldId id="841" r:id="rId14"/>
    <p:sldId id="842" r:id="rId15"/>
    <p:sldId id="850" r:id="rId16"/>
    <p:sldId id="854" r:id="rId17"/>
    <p:sldId id="860" r:id="rId18"/>
    <p:sldId id="859" r:id="rId19"/>
    <p:sldId id="855" r:id="rId20"/>
    <p:sldId id="856" r:id="rId21"/>
    <p:sldId id="852" r:id="rId22"/>
    <p:sldId id="266" r:id="rId23"/>
    <p:sldId id="267" r:id="rId24"/>
    <p:sldId id="263" r:id="rId2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822746-7893-4028-A1DC-1CA8A5A8E827}">
          <p14:sldIdLst>
            <p14:sldId id="832"/>
            <p14:sldId id="265"/>
            <p14:sldId id="840"/>
            <p14:sldId id="843"/>
            <p14:sldId id="846"/>
            <p14:sldId id="847"/>
            <p14:sldId id="848"/>
            <p14:sldId id="841"/>
            <p14:sldId id="842"/>
            <p14:sldId id="850"/>
            <p14:sldId id="854"/>
            <p14:sldId id="860"/>
            <p14:sldId id="859"/>
            <p14:sldId id="855"/>
            <p14:sldId id="856"/>
            <p14:sldId id="852"/>
            <p14:sldId id="266"/>
            <p14:sldId id="267"/>
            <p14:sldId id="263"/>
          </p14:sldIdLst>
        </p14:section>
        <p14:section name="Appendix" id="{DBE84497-B02B-412D-9DDB-CAB9250DD41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75C281-34B2-F9F6-4A5B-FB11D0E14C0C}" name="Beth Easton" initials="BE" userId="S::beth@icftoronto.com::d6beb8c6-da6c-49bd-af38-6ea8bff91c4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896"/>
    <a:srgbClr val="2C458B"/>
    <a:srgbClr val="EEB500"/>
    <a:srgbClr val="321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990" autoAdjust="0"/>
  </p:normalViewPr>
  <p:slideViewPr>
    <p:cSldViewPr snapToGrid="0">
      <p:cViewPr varScale="1">
        <p:scale>
          <a:sx n="80" d="100"/>
          <a:sy n="80" d="100"/>
        </p:scale>
        <p:origin x="16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908918-6304-4FB7-9373-F4958CC99F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7DF5BAB5-174E-42BE-AAF1-A2FB6AE5DC03}">
      <dgm:prSet phldrT="[Text]" phldr="0"/>
      <dgm:spPr/>
      <dgm:t>
        <a:bodyPr/>
        <a:lstStyle/>
        <a:p>
          <a:r>
            <a:rPr lang="en-CA" dirty="0"/>
            <a:t>GOT</a:t>
          </a:r>
        </a:p>
      </dgm:t>
    </dgm:pt>
    <dgm:pt modelId="{068A6FC8-73D3-4C10-B149-41362F2935F9}" type="parTrans" cxnId="{0806F1A8-E128-4743-AAAE-73C55EF0A632}">
      <dgm:prSet/>
      <dgm:spPr/>
      <dgm:t>
        <a:bodyPr/>
        <a:lstStyle/>
        <a:p>
          <a:endParaRPr lang="en-CA"/>
        </a:p>
      </dgm:t>
    </dgm:pt>
    <dgm:pt modelId="{8A41669C-63FC-4D3E-AFCA-FB3DA4EF159F}" type="sibTrans" cxnId="{0806F1A8-E128-4743-AAAE-73C55EF0A632}">
      <dgm:prSet/>
      <dgm:spPr/>
      <dgm:t>
        <a:bodyPr/>
        <a:lstStyle/>
        <a:p>
          <a:endParaRPr lang="en-CA"/>
        </a:p>
      </dgm:t>
    </dgm:pt>
    <dgm:pt modelId="{DA5A2371-BA9C-40C6-ACAF-1AE9AD09C578}">
      <dgm:prSet phldrT="[Text]" phldr="0" custT="1"/>
      <dgm:spPr/>
      <dgm:t>
        <a:bodyPr/>
        <a:lstStyle/>
        <a:p>
          <a:r>
            <a:rPr lang="en-CA" sz="1600" dirty="0"/>
            <a:t>Who you are, what you know about yourself,  credentials &amp; your coaching practice.</a:t>
          </a:r>
        </a:p>
      </dgm:t>
    </dgm:pt>
    <dgm:pt modelId="{DE25FC02-0228-4BEA-AFD4-025F2B7D944B}" type="parTrans" cxnId="{39CCF226-228A-4D64-923C-AA785CB77430}">
      <dgm:prSet/>
      <dgm:spPr/>
      <dgm:t>
        <a:bodyPr/>
        <a:lstStyle/>
        <a:p>
          <a:endParaRPr lang="en-CA"/>
        </a:p>
      </dgm:t>
    </dgm:pt>
    <dgm:pt modelId="{13A209B7-400F-46CB-BA60-877C643A9E04}" type="sibTrans" cxnId="{39CCF226-228A-4D64-923C-AA785CB77430}">
      <dgm:prSet/>
      <dgm:spPr/>
      <dgm:t>
        <a:bodyPr/>
        <a:lstStyle/>
        <a:p>
          <a:endParaRPr lang="en-CA"/>
        </a:p>
      </dgm:t>
    </dgm:pt>
    <dgm:pt modelId="{399083AE-8DEC-4BCB-BF70-373DD54ADDB4}">
      <dgm:prSet phldrT="[Text]" phldr="0"/>
      <dgm:spPr/>
      <dgm:t>
        <a:bodyPr/>
        <a:lstStyle/>
        <a:p>
          <a:r>
            <a:rPr lang="en-CA" dirty="0"/>
            <a:t>GO</a:t>
          </a:r>
        </a:p>
      </dgm:t>
    </dgm:pt>
    <dgm:pt modelId="{DE18EAB3-FCB6-42B6-A92A-F48C009C93AB}" type="parTrans" cxnId="{B02FA475-A5F3-4612-A12A-D93F8DF92083}">
      <dgm:prSet/>
      <dgm:spPr/>
      <dgm:t>
        <a:bodyPr/>
        <a:lstStyle/>
        <a:p>
          <a:endParaRPr lang="en-CA"/>
        </a:p>
      </dgm:t>
    </dgm:pt>
    <dgm:pt modelId="{48943CD9-164C-4BCA-A825-5AF7D91E8F0A}" type="sibTrans" cxnId="{B02FA475-A5F3-4612-A12A-D93F8DF92083}">
      <dgm:prSet/>
      <dgm:spPr/>
      <dgm:t>
        <a:bodyPr/>
        <a:lstStyle/>
        <a:p>
          <a:endParaRPr lang="en-CA"/>
        </a:p>
      </dgm:t>
    </dgm:pt>
    <dgm:pt modelId="{ABB15CC6-6822-47FC-A466-BFB27A76265A}">
      <dgm:prSet phldrT="[Text]" phldr="0" custT="1"/>
      <dgm:spPr/>
      <dgm:t>
        <a:bodyPr/>
        <a:lstStyle/>
        <a:p>
          <a:r>
            <a:rPr lang="en-CA" sz="1600" dirty="0"/>
            <a:t>Your vision of your business or area of business expansion.</a:t>
          </a:r>
        </a:p>
      </dgm:t>
    </dgm:pt>
    <dgm:pt modelId="{35D623C1-CC3A-4DAA-9453-E62675A7655F}" type="parTrans" cxnId="{DB823D47-22A4-4612-8F99-6B03E0343D18}">
      <dgm:prSet/>
      <dgm:spPr/>
      <dgm:t>
        <a:bodyPr/>
        <a:lstStyle/>
        <a:p>
          <a:endParaRPr lang="en-CA"/>
        </a:p>
      </dgm:t>
    </dgm:pt>
    <dgm:pt modelId="{2F897515-9B69-4CC5-A854-02ADC2903188}" type="sibTrans" cxnId="{DB823D47-22A4-4612-8F99-6B03E0343D18}">
      <dgm:prSet/>
      <dgm:spPr/>
      <dgm:t>
        <a:bodyPr/>
        <a:lstStyle/>
        <a:p>
          <a:endParaRPr lang="en-CA"/>
        </a:p>
      </dgm:t>
    </dgm:pt>
    <dgm:pt modelId="{D0676801-A628-4264-8629-CD135B1DF92B}">
      <dgm:prSet phldrT="[Text]" phldr="0"/>
      <dgm:spPr/>
      <dgm:t>
        <a:bodyPr/>
        <a:lstStyle/>
        <a:p>
          <a:r>
            <a:rPr lang="en-CA" dirty="0"/>
            <a:t>GET</a:t>
          </a:r>
        </a:p>
      </dgm:t>
    </dgm:pt>
    <dgm:pt modelId="{F706E4B2-E99C-4246-80D7-BE3996AD18AE}" type="parTrans" cxnId="{A1984D5E-A822-4B41-8433-97399B0CE3A7}">
      <dgm:prSet/>
      <dgm:spPr/>
      <dgm:t>
        <a:bodyPr/>
        <a:lstStyle/>
        <a:p>
          <a:endParaRPr lang="en-CA"/>
        </a:p>
      </dgm:t>
    </dgm:pt>
    <dgm:pt modelId="{9F1611CA-54A3-4F5A-83CB-83E280724F45}" type="sibTrans" cxnId="{A1984D5E-A822-4B41-8433-97399B0CE3A7}">
      <dgm:prSet/>
      <dgm:spPr/>
      <dgm:t>
        <a:bodyPr/>
        <a:lstStyle/>
        <a:p>
          <a:endParaRPr lang="en-CA"/>
        </a:p>
      </dgm:t>
    </dgm:pt>
    <dgm:pt modelId="{2DCE1FFF-11C5-4019-91A2-36BF3658EB96}">
      <dgm:prSet phldrT="[Text]" phldr="0" custT="1"/>
      <dgm:spPr/>
      <dgm:t>
        <a:bodyPr/>
        <a:lstStyle/>
        <a:p>
          <a:r>
            <a:rPr lang="en-CA" sz="1600" dirty="0"/>
            <a:t>Actions to GET you to where you want to GO</a:t>
          </a:r>
        </a:p>
      </dgm:t>
    </dgm:pt>
    <dgm:pt modelId="{2D7037EB-29CD-4B87-8607-FB2E117B1D9B}" type="parTrans" cxnId="{177BF245-7463-4262-BDD9-15CE796197F5}">
      <dgm:prSet/>
      <dgm:spPr/>
      <dgm:t>
        <a:bodyPr/>
        <a:lstStyle/>
        <a:p>
          <a:endParaRPr lang="en-CA"/>
        </a:p>
      </dgm:t>
    </dgm:pt>
    <dgm:pt modelId="{51FDCF1D-1520-4469-AA7D-766F7BD80F89}" type="sibTrans" cxnId="{177BF245-7463-4262-BDD9-15CE796197F5}">
      <dgm:prSet/>
      <dgm:spPr/>
      <dgm:t>
        <a:bodyPr/>
        <a:lstStyle/>
        <a:p>
          <a:endParaRPr lang="en-CA"/>
        </a:p>
      </dgm:t>
    </dgm:pt>
    <dgm:pt modelId="{ED7DB9CD-9897-47AD-9D24-59B98AD041BC}">
      <dgm:prSet phldrT="[Text]" phldr="0" custT="1"/>
      <dgm:spPr/>
      <dgm:t>
        <a:bodyPr/>
        <a:lstStyle/>
        <a:p>
          <a:r>
            <a:rPr lang="en-CA" sz="1600" dirty="0"/>
            <a:t>What you’ve GOT</a:t>
          </a:r>
        </a:p>
      </dgm:t>
    </dgm:pt>
    <dgm:pt modelId="{C8393275-E8D2-4A66-A7BE-564CAF172692}" type="parTrans" cxnId="{E0713E05-351B-4B91-839D-547C7F8D7EAD}">
      <dgm:prSet/>
      <dgm:spPr/>
      <dgm:t>
        <a:bodyPr/>
        <a:lstStyle/>
        <a:p>
          <a:endParaRPr lang="en-CA"/>
        </a:p>
      </dgm:t>
    </dgm:pt>
    <dgm:pt modelId="{BBE76ADC-3B17-41CB-9C2F-929074607AD0}" type="sibTrans" cxnId="{E0713E05-351B-4B91-839D-547C7F8D7EAD}">
      <dgm:prSet/>
      <dgm:spPr/>
      <dgm:t>
        <a:bodyPr/>
        <a:lstStyle/>
        <a:p>
          <a:endParaRPr lang="en-CA"/>
        </a:p>
      </dgm:t>
    </dgm:pt>
    <dgm:pt modelId="{94B2CD41-909A-4C57-B29A-7679114A12E2}">
      <dgm:prSet phldrT="[Text]" phldr="0" custT="1"/>
      <dgm:spPr/>
      <dgm:t>
        <a:bodyPr/>
        <a:lstStyle/>
        <a:p>
          <a:r>
            <a:rPr lang="en-CA" sz="1600" dirty="0"/>
            <a:t>Where you’re </a:t>
          </a:r>
          <a:r>
            <a:rPr lang="en-CA" sz="1600" dirty="0" err="1"/>
            <a:t>GOing</a:t>
          </a:r>
          <a:endParaRPr lang="en-CA" sz="1600" dirty="0"/>
        </a:p>
      </dgm:t>
    </dgm:pt>
    <dgm:pt modelId="{7CA3A5C2-9AE8-4A88-9AE6-5BF24FEC5255}" type="parTrans" cxnId="{14F9689A-F92C-4062-B9DB-900B0433CBF2}">
      <dgm:prSet/>
      <dgm:spPr/>
      <dgm:t>
        <a:bodyPr/>
        <a:lstStyle/>
        <a:p>
          <a:endParaRPr lang="en-CA"/>
        </a:p>
      </dgm:t>
    </dgm:pt>
    <dgm:pt modelId="{3DDE1515-AA97-4CB6-BF1D-42FFA673B8DD}" type="sibTrans" cxnId="{14F9689A-F92C-4062-B9DB-900B0433CBF2}">
      <dgm:prSet/>
      <dgm:spPr/>
      <dgm:t>
        <a:bodyPr/>
        <a:lstStyle/>
        <a:p>
          <a:endParaRPr lang="en-CA"/>
        </a:p>
      </dgm:t>
    </dgm:pt>
    <dgm:pt modelId="{A4A79F16-13A0-4E37-BCED-1486B5353ADF}" type="pres">
      <dgm:prSet presAssocID="{31908918-6304-4FB7-9373-F4958CC99F76}" presName="Name0" presStyleCnt="0">
        <dgm:presLayoutVars>
          <dgm:dir/>
          <dgm:animLvl val="lvl"/>
          <dgm:resizeHandles val="exact"/>
        </dgm:presLayoutVars>
      </dgm:prSet>
      <dgm:spPr/>
    </dgm:pt>
    <dgm:pt modelId="{A3FC7B2D-2C32-472F-A13C-A3FFA91AE298}" type="pres">
      <dgm:prSet presAssocID="{7DF5BAB5-174E-42BE-AAF1-A2FB6AE5DC03}" presName="composite" presStyleCnt="0"/>
      <dgm:spPr/>
    </dgm:pt>
    <dgm:pt modelId="{927B413D-E8EB-4F2D-9DF4-ED2453D6E9DC}" type="pres">
      <dgm:prSet presAssocID="{7DF5BAB5-174E-42BE-AAF1-A2FB6AE5DC0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5DCEE59-2EBF-4365-A7BF-6382AC7B9234}" type="pres">
      <dgm:prSet presAssocID="{7DF5BAB5-174E-42BE-AAF1-A2FB6AE5DC03}" presName="desTx" presStyleLbl="alignAccFollowNode1" presStyleIdx="0" presStyleCnt="3">
        <dgm:presLayoutVars>
          <dgm:bulletEnabled val="1"/>
        </dgm:presLayoutVars>
      </dgm:prSet>
      <dgm:spPr/>
    </dgm:pt>
    <dgm:pt modelId="{D177B1F3-20AC-42F6-BDDC-D28333D56422}" type="pres">
      <dgm:prSet presAssocID="{8A41669C-63FC-4D3E-AFCA-FB3DA4EF159F}" presName="space" presStyleCnt="0"/>
      <dgm:spPr/>
    </dgm:pt>
    <dgm:pt modelId="{49FAA18A-22E5-4CA3-8A6A-2706EFBCFAF5}" type="pres">
      <dgm:prSet presAssocID="{399083AE-8DEC-4BCB-BF70-373DD54ADDB4}" presName="composite" presStyleCnt="0"/>
      <dgm:spPr/>
    </dgm:pt>
    <dgm:pt modelId="{97553DCC-CA65-4498-B7DF-DD355ADA3F45}" type="pres">
      <dgm:prSet presAssocID="{399083AE-8DEC-4BCB-BF70-373DD54ADDB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39C3426-BAF6-4030-92A3-8145BD51DD60}" type="pres">
      <dgm:prSet presAssocID="{399083AE-8DEC-4BCB-BF70-373DD54ADDB4}" presName="desTx" presStyleLbl="alignAccFollowNode1" presStyleIdx="1" presStyleCnt="3">
        <dgm:presLayoutVars>
          <dgm:bulletEnabled val="1"/>
        </dgm:presLayoutVars>
      </dgm:prSet>
      <dgm:spPr/>
    </dgm:pt>
    <dgm:pt modelId="{55F0B763-6533-49FA-9115-7DB1A76F3F0A}" type="pres">
      <dgm:prSet presAssocID="{48943CD9-164C-4BCA-A825-5AF7D91E8F0A}" presName="space" presStyleCnt="0"/>
      <dgm:spPr/>
    </dgm:pt>
    <dgm:pt modelId="{DAAD5D0D-5D71-458D-8D98-99050AC50C48}" type="pres">
      <dgm:prSet presAssocID="{D0676801-A628-4264-8629-CD135B1DF92B}" presName="composite" presStyleCnt="0"/>
      <dgm:spPr/>
    </dgm:pt>
    <dgm:pt modelId="{1434AE16-7039-4047-9AF8-D1FA0A482ED1}" type="pres">
      <dgm:prSet presAssocID="{D0676801-A628-4264-8629-CD135B1DF92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60B5A59-5A51-4FBC-98F3-27C38A568C6F}" type="pres">
      <dgm:prSet presAssocID="{D0676801-A628-4264-8629-CD135B1DF92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0713E05-351B-4B91-839D-547C7F8D7EAD}" srcId="{7DF5BAB5-174E-42BE-AAF1-A2FB6AE5DC03}" destId="{ED7DB9CD-9897-47AD-9D24-59B98AD041BC}" srcOrd="1" destOrd="0" parTransId="{C8393275-E8D2-4A66-A7BE-564CAF172692}" sibTransId="{BBE76ADC-3B17-41CB-9C2F-929074607AD0}"/>
    <dgm:cxn modelId="{80A58B05-E5AF-4918-936E-4183282AE25D}" type="presOf" srcId="{94B2CD41-909A-4C57-B29A-7679114A12E2}" destId="{A39C3426-BAF6-4030-92A3-8145BD51DD60}" srcOrd="0" destOrd="1" presId="urn:microsoft.com/office/officeart/2005/8/layout/hList1"/>
    <dgm:cxn modelId="{C38FE70E-66F4-4260-AEFD-21DFB86BA03D}" type="presOf" srcId="{DA5A2371-BA9C-40C6-ACAF-1AE9AD09C578}" destId="{85DCEE59-2EBF-4365-A7BF-6382AC7B9234}" srcOrd="0" destOrd="0" presId="urn:microsoft.com/office/officeart/2005/8/layout/hList1"/>
    <dgm:cxn modelId="{D63F7F1A-158D-46D1-AF59-D9824C2E8ACC}" type="presOf" srcId="{ABB15CC6-6822-47FC-A466-BFB27A76265A}" destId="{A39C3426-BAF6-4030-92A3-8145BD51DD60}" srcOrd="0" destOrd="0" presId="urn:microsoft.com/office/officeart/2005/8/layout/hList1"/>
    <dgm:cxn modelId="{39CCF226-228A-4D64-923C-AA785CB77430}" srcId="{7DF5BAB5-174E-42BE-AAF1-A2FB6AE5DC03}" destId="{DA5A2371-BA9C-40C6-ACAF-1AE9AD09C578}" srcOrd="0" destOrd="0" parTransId="{DE25FC02-0228-4BEA-AFD4-025F2B7D944B}" sibTransId="{13A209B7-400F-46CB-BA60-877C643A9E04}"/>
    <dgm:cxn modelId="{1C2DFF3E-C06A-43AB-AE8D-37CA1C02E781}" type="presOf" srcId="{ED7DB9CD-9897-47AD-9D24-59B98AD041BC}" destId="{85DCEE59-2EBF-4365-A7BF-6382AC7B9234}" srcOrd="0" destOrd="1" presId="urn:microsoft.com/office/officeart/2005/8/layout/hList1"/>
    <dgm:cxn modelId="{A1984D5E-A822-4B41-8433-97399B0CE3A7}" srcId="{31908918-6304-4FB7-9373-F4958CC99F76}" destId="{D0676801-A628-4264-8629-CD135B1DF92B}" srcOrd="2" destOrd="0" parTransId="{F706E4B2-E99C-4246-80D7-BE3996AD18AE}" sibTransId="{9F1611CA-54A3-4F5A-83CB-83E280724F45}"/>
    <dgm:cxn modelId="{4C3BAF60-B6C8-4A67-8ACC-26B8BDB3E39B}" type="presOf" srcId="{31908918-6304-4FB7-9373-F4958CC99F76}" destId="{A4A79F16-13A0-4E37-BCED-1486B5353ADF}" srcOrd="0" destOrd="0" presId="urn:microsoft.com/office/officeart/2005/8/layout/hList1"/>
    <dgm:cxn modelId="{177BF245-7463-4262-BDD9-15CE796197F5}" srcId="{D0676801-A628-4264-8629-CD135B1DF92B}" destId="{2DCE1FFF-11C5-4019-91A2-36BF3658EB96}" srcOrd="0" destOrd="0" parTransId="{2D7037EB-29CD-4B87-8607-FB2E117B1D9B}" sibTransId="{51FDCF1D-1520-4469-AA7D-766F7BD80F89}"/>
    <dgm:cxn modelId="{DB823D47-22A4-4612-8F99-6B03E0343D18}" srcId="{399083AE-8DEC-4BCB-BF70-373DD54ADDB4}" destId="{ABB15CC6-6822-47FC-A466-BFB27A76265A}" srcOrd="0" destOrd="0" parTransId="{35D623C1-CC3A-4DAA-9453-E62675A7655F}" sibTransId="{2F897515-9B69-4CC5-A854-02ADC2903188}"/>
    <dgm:cxn modelId="{7FF9F96D-2752-40BF-B9B3-0276D8EDFB2D}" type="presOf" srcId="{2DCE1FFF-11C5-4019-91A2-36BF3658EB96}" destId="{C60B5A59-5A51-4FBC-98F3-27C38A568C6F}" srcOrd="0" destOrd="0" presId="urn:microsoft.com/office/officeart/2005/8/layout/hList1"/>
    <dgm:cxn modelId="{B02FA475-A5F3-4612-A12A-D93F8DF92083}" srcId="{31908918-6304-4FB7-9373-F4958CC99F76}" destId="{399083AE-8DEC-4BCB-BF70-373DD54ADDB4}" srcOrd="1" destOrd="0" parTransId="{DE18EAB3-FCB6-42B6-A92A-F48C009C93AB}" sibTransId="{48943CD9-164C-4BCA-A825-5AF7D91E8F0A}"/>
    <dgm:cxn modelId="{8868727E-B7EB-4F48-AFB0-345787976F24}" type="presOf" srcId="{399083AE-8DEC-4BCB-BF70-373DD54ADDB4}" destId="{97553DCC-CA65-4498-B7DF-DD355ADA3F45}" srcOrd="0" destOrd="0" presId="urn:microsoft.com/office/officeart/2005/8/layout/hList1"/>
    <dgm:cxn modelId="{45DBC680-4C46-4626-9561-FD6E0F64C32C}" type="presOf" srcId="{D0676801-A628-4264-8629-CD135B1DF92B}" destId="{1434AE16-7039-4047-9AF8-D1FA0A482ED1}" srcOrd="0" destOrd="0" presId="urn:microsoft.com/office/officeart/2005/8/layout/hList1"/>
    <dgm:cxn modelId="{14F9689A-F92C-4062-B9DB-900B0433CBF2}" srcId="{399083AE-8DEC-4BCB-BF70-373DD54ADDB4}" destId="{94B2CD41-909A-4C57-B29A-7679114A12E2}" srcOrd="1" destOrd="0" parTransId="{7CA3A5C2-9AE8-4A88-9AE6-5BF24FEC5255}" sibTransId="{3DDE1515-AA97-4CB6-BF1D-42FFA673B8DD}"/>
    <dgm:cxn modelId="{0806F1A8-E128-4743-AAAE-73C55EF0A632}" srcId="{31908918-6304-4FB7-9373-F4958CC99F76}" destId="{7DF5BAB5-174E-42BE-AAF1-A2FB6AE5DC03}" srcOrd="0" destOrd="0" parTransId="{068A6FC8-73D3-4C10-B149-41362F2935F9}" sibTransId="{8A41669C-63FC-4D3E-AFCA-FB3DA4EF159F}"/>
    <dgm:cxn modelId="{7C519CB2-B3CA-49E9-9B3A-E2B724009AAD}" type="presOf" srcId="{7DF5BAB5-174E-42BE-AAF1-A2FB6AE5DC03}" destId="{927B413D-E8EB-4F2D-9DF4-ED2453D6E9DC}" srcOrd="0" destOrd="0" presId="urn:microsoft.com/office/officeart/2005/8/layout/hList1"/>
    <dgm:cxn modelId="{CA1ABB4A-6787-432A-B324-18054B9C7F39}" type="presParOf" srcId="{A4A79F16-13A0-4E37-BCED-1486B5353ADF}" destId="{A3FC7B2D-2C32-472F-A13C-A3FFA91AE298}" srcOrd="0" destOrd="0" presId="urn:microsoft.com/office/officeart/2005/8/layout/hList1"/>
    <dgm:cxn modelId="{936BC56E-3D9F-4471-9991-F728022DC40D}" type="presParOf" srcId="{A3FC7B2D-2C32-472F-A13C-A3FFA91AE298}" destId="{927B413D-E8EB-4F2D-9DF4-ED2453D6E9DC}" srcOrd="0" destOrd="0" presId="urn:microsoft.com/office/officeart/2005/8/layout/hList1"/>
    <dgm:cxn modelId="{B518A53A-3DE0-4DD5-92E7-0A8D3CCB5E88}" type="presParOf" srcId="{A3FC7B2D-2C32-472F-A13C-A3FFA91AE298}" destId="{85DCEE59-2EBF-4365-A7BF-6382AC7B9234}" srcOrd="1" destOrd="0" presId="urn:microsoft.com/office/officeart/2005/8/layout/hList1"/>
    <dgm:cxn modelId="{47D1DDD7-BC4A-4276-831C-B43BDD780246}" type="presParOf" srcId="{A4A79F16-13A0-4E37-BCED-1486B5353ADF}" destId="{D177B1F3-20AC-42F6-BDDC-D28333D56422}" srcOrd="1" destOrd="0" presId="urn:microsoft.com/office/officeart/2005/8/layout/hList1"/>
    <dgm:cxn modelId="{F8C3CEE4-BDD4-470C-A5FB-F397FE7A5A22}" type="presParOf" srcId="{A4A79F16-13A0-4E37-BCED-1486B5353ADF}" destId="{49FAA18A-22E5-4CA3-8A6A-2706EFBCFAF5}" srcOrd="2" destOrd="0" presId="urn:microsoft.com/office/officeart/2005/8/layout/hList1"/>
    <dgm:cxn modelId="{D71BFF2C-4767-4F16-9577-2E883CA1A7FE}" type="presParOf" srcId="{49FAA18A-22E5-4CA3-8A6A-2706EFBCFAF5}" destId="{97553DCC-CA65-4498-B7DF-DD355ADA3F45}" srcOrd="0" destOrd="0" presId="urn:microsoft.com/office/officeart/2005/8/layout/hList1"/>
    <dgm:cxn modelId="{23961A85-E722-41DB-BD31-CB8494FDB3B7}" type="presParOf" srcId="{49FAA18A-22E5-4CA3-8A6A-2706EFBCFAF5}" destId="{A39C3426-BAF6-4030-92A3-8145BD51DD60}" srcOrd="1" destOrd="0" presId="urn:microsoft.com/office/officeart/2005/8/layout/hList1"/>
    <dgm:cxn modelId="{7C264ACB-AE80-4FF9-8FCF-695D2E63B3D5}" type="presParOf" srcId="{A4A79F16-13A0-4E37-BCED-1486B5353ADF}" destId="{55F0B763-6533-49FA-9115-7DB1A76F3F0A}" srcOrd="3" destOrd="0" presId="urn:microsoft.com/office/officeart/2005/8/layout/hList1"/>
    <dgm:cxn modelId="{9B738155-5EB5-446C-BE0C-9EB75FB07E4C}" type="presParOf" srcId="{A4A79F16-13A0-4E37-BCED-1486B5353ADF}" destId="{DAAD5D0D-5D71-458D-8D98-99050AC50C48}" srcOrd="4" destOrd="0" presId="urn:microsoft.com/office/officeart/2005/8/layout/hList1"/>
    <dgm:cxn modelId="{7B84FF13-F32D-48DF-A7DE-12C912275E57}" type="presParOf" srcId="{DAAD5D0D-5D71-458D-8D98-99050AC50C48}" destId="{1434AE16-7039-4047-9AF8-D1FA0A482ED1}" srcOrd="0" destOrd="0" presId="urn:microsoft.com/office/officeart/2005/8/layout/hList1"/>
    <dgm:cxn modelId="{623C81A2-DDFF-4D3A-868D-28BF14D6E857}" type="presParOf" srcId="{DAAD5D0D-5D71-458D-8D98-99050AC50C48}" destId="{C60B5A59-5A51-4FBC-98F3-27C38A568C6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2A555BF-D1C8-476A-9156-22697649DE97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84FCB57F-075B-4962-87A2-7D53EF253FF2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 dirty="0"/>
        </a:p>
      </dgm:t>
    </dgm:pt>
    <dgm:pt modelId="{072825FB-7F62-4080-9588-44C9831CD774}" type="parTrans" cxnId="{474A99FB-FF8F-48BD-98EA-278769F06105}">
      <dgm:prSet/>
      <dgm:spPr/>
      <dgm:t>
        <a:bodyPr/>
        <a:lstStyle/>
        <a:p>
          <a:endParaRPr lang="en-CA"/>
        </a:p>
      </dgm:t>
    </dgm:pt>
    <dgm:pt modelId="{156233F9-2B25-4E90-ABA7-E89F0C33FFEE}" type="sibTrans" cxnId="{474A99FB-FF8F-48BD-98EA-278769F06105}">
      <dgm:prSet/>
      <dgm:spPr/>
      <dgm:t>
        <a:bodyPr/>
        <a:lstStyle/>
        <a:p>
          <a:endParaRPr lang="en-CA"/>
        </a:p>
      </dgm:t>
    </dgm:pt>
    <dgm:pt modelId="{7B4D37E9-15AE-4129-8A3D-4A347FF63E3A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 dirty="0"/>
        </a:p>
      </dgm:t>
    </dgm:pt>
    <dgm:pt modelId="{0E02F741-4DD2-4110-89EF-2BA09723F152}" type="parTrans" cxnId="{D34BA8A9-0D37-4696-838E-0A9E57984F3B}">
      <dgm:prSet/>
      <dgm:spPr/>
      <dgm:t>
        <a:bodyPr/>
        <a:lstStyle/>
        <a:p>
          <a:endParaRPr lang="en-CA"/>
        </a:p>
      </dgm:t>
    </dgm:pt>
    <dgm:pt modelId="{58FD8F36-2236-4128-8C3B-627006670612}" type="sibTrans" cxnId="{D34BA8A9-0D37-4696-838E-0A9E57984F3B}">
      <dgm:prSet/>
      <dgm:spPr/>
      <dgm:t>
        <a:bodyPr/>
        <a:lstStyle/>
        <a:p>
          <a:endParaRPr lang="en-CA"/>
        </a:p>
      </dgm:t>
    </dgm:pt>
    <dgm:pt modelId="{83E7A876-5AF9-4306-9D70-26EB4FDC6E15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/>
        </a:p>
      </dgm:t>
    </dgm:pt>
    <dgm:pt modelId="{6A883924-9FD4-4DA0-BAEB-A9A106D8026D}" type="parTrans" cxnId="{D7E1699F-B5A5-4C31-8E5C-CA7CD6F301C7}">
      <dgm:prSet/>
      <dgm:spPr/>
      <dgm:t>
        <a:bodyPr/>
        <a:lstStyle/>
        <a:p>
          <a:endParaRPr lang="en-CA"/>
        </a:p>
      </dgm:t>
    </dgm:pt>
    <dgm:pt modelId="{B48E730E-56F3-4118-9D15-5735D4FBC062}" type="sibTrans" cxnId="{D7E1699F-B5A5-4C31-8E5C-CA7CD6F301C7}">
      <dgm:prSet/>
      <dgm:spPr/>
      <dgm:t>
        <a:bodyPr/>
        <a:lstStyle/>
        <a:p>
          <a:endParaRPr lang="en-CA"/>
        </a:p>
      </dgm:t>
    </dgm:pt>
    <dgm:pt modelId="{30705376-DF45-4417-9FA2-808204BC9F91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 dirty="0"/>
        </a:p>
      </dgm:t>
    </dgm:pt>
    <dgm:pt modelId="{191CEF09-134C-409B-9DF9-83D0CB36B859}" type="parTrans" cxnId="{5152735E-DBE7-4898-9F54-1A806B55FFF9}">
      <dgm:prSet/>
      <dgm:spPr/>
      <dgm:t>
        <a:bodyPr/>
        <a:lstStyle/>
        <a:p>
          <a:endParaRPr lang="en-CA"/>
        </a:p>
      </dgm:t>
    </dgm:pt>
    <dgm:pt modelId="{4835552A-B1A2-4BB9-B112-1BCC061FEDE6}" type="sibTrans" cxnId="{5152735E-DBE7-4898-9F54-1A806B55FFF9}">
      <dgm:prSet/>
      <dgm:spPr/>
      <dgm:t>
        <a:bodyPr/>
        <a:lstStyle/>
        <a:p>
          <a:endParaRPr lang="en-CA"/>
        </a:p>
      </dgm:t>
    </dgm:pt>
    <dgm:pt modelId="{9F313701-EB78-47EE-923B-E15A02EDAC5C}" type="pres">
      <dgm:prSet presAssocID="{E2A555BF-D1C8-476A-9156-22697649DE97}" presName="Name0" presStyleCnt="0">
        <dgm:presLayoutVars>
          <dgm:chMax val="7"/>
          <dgm:resizeHandles val="exact"/>
        </dgm:presLayoutVars>
      </dgm:prSet>
      <dgm:spPr/>
    </dgm:pt>
    <dgm:pt modelId="{149CDD39-5F02-4BB6-A2AE-865DBB55A763}" type="pres">
      <dgm:prSet presAssocID="{E2A555BF-D1C8-476A-9156-22697649DE97}" presName="comp1" presStyleCnt="0"/>
      <dgm:spPr/>
    </dgm:pt>
    <dgm:pt modelId="{2BC732B1-5D94-4AC1-B492-3AE821B6FE4A}" type="pres">
      <dgm:prSet presAssocID="{E2A555BF-D1C8-476A-9156-22697649DE97}" presName="circle1" presStyleLbl="node1" presStyleIdx="0" presStyleCnt="4"/>
      <dgm:spPr/>
    </dgm:pt>
    <dgm:pt modelId="{99A7993E-50ED-4315-AEF4-854A0CCAB15E}" type="pres">
      <dgm:prSet presAssocID="{E2A555BF-D1C8-476A-9156-22697649DE97}" presName="c1text" presStyleLbl="node1" presStyleIdx="0" presStyleCnt="4">
        <dgm:presLayoutVars>
          <dgm:bulletEnabled val="1"/>
        </dgm:presLayoutVars>
      </dgm:prSet>
      <dgm:spPr/>
    </dgm:pt>
    <dgm:pt modelId="{77795E53-8239-4864-8474-7E859A66D84B}" type="pres">
      <dgm:prSet presAssocID="{E2A555BF-D1C8-476A-9156-22697649DE97}" presName="comp2" presStyleCnt="0"/>
      <dgm:spPr/>
    </dgm:pt>
    <dgm:pt modelId="{06AF63A9-106E-4597-9795-8AE48D4FF8E4}" type="pres">
      <dgm:prSet presAssocID="{E2A555BF-D1C8-476A-9156-22697649DE97}" presName="circle2" presStyleLbl="node1" presStyleIdx="1" presStyleCnt="4"/>
      <dgm:spPr/>
    </dgm:pt>
    <dgm:pt modelId="{4FAB982C-A071-48C9-B7DC-90031FD3C662}" type="pres">
      <dgm:prSet presAssocID="{E2A555BF-D1C8-476A-9156-22697649DE97}" presName="c2text" presStyleLbl="node1" presStyleIdx="1" presStyleCnt="4">
        <dgm:presLayoutVars>
          <dgm:bulletEnabled val="1"/>
        </dgm:presLayoutVars>
      </dgm:prSet>
      <dgm:spPr/>
    </dgm:pt>
    <dgm:pt modelId="{F7BC5E8B-E025-45BB-A871-2D15A7182968}" type="pres">
      <dgm:prSet presAssocID="{E2A555BF-D1C8-476A-9156-22697649DE97}" presName="comp3" presStyleCnt="0"/>
      <dgm:spPr/>
    </dgm:pt>
    <dgm:pt modelId="{9DD5E984-FA9B-47E5-8E12-311D9F68A5FE}" type="pres">
      <dgm:prSet presAssocID="{E2A555BF-D1C8-476A-9156-22697649DE97}" presName="circle3" presStyleLbl="node1" presStyleIdx="2" presStyleCnt="4"/>
      <dgm:spPr/>
    </dgm:pt>
    <dgm:pt modelId="{369C36BA-3E1F-4F97-A037-FFA6324F5F0C}" type="pres">
      <dgm:prSet presAssocID="{E2A555BF-D1C8-476A-9156-22697649DE97}" presName="c3text" presStyleLbl="node1" presStyleIdx="2" presStyleCnt="4">
        <dgm:presLayoutVars>
          <dgm:bulletEnabled val="1"/>
        </dgm:presLayoutVars>
      </dgm:prSet>
      <dgm:spPr/>
    </dgm:pt>
    <dgm:pt modelId="{00D2E646-663B-4456-938A-D9446A11424D}" type="pres">
      <dgm:prSet presAssocID="{E2A555BF-D1C8-476A-9156-22697649DE97}" presName="comp4" presStyleCnt="0"/>
      <dgm:spPr/>
    </dgm:pt>
    <dgm:pt modelId="{32BD0C2D-BBB1-46AC-A451-CC1C8AC95622}" type="pres">
      <dgm:prSet presAssocID="{E2A555BF-D1C8-476A-9156-22697649DE97}" presName="circle4" presStyleLbl="node1" presStyleIdx="3" presStyleCnt="4" custLinFactNeighborX="0" custLinFactNeighborY="0"/>
      <dgm:spPr/>
    </dgm:pt>
    <dgm:pt modelId="{16E06116-BA0E-4DA0-9CE2-101748C79054}" type="pres">
      <dgm:prSet presAssocID="{E2A555BF-D1C8-476A-9156-22697649DE97}" presName="c4text" presStyleLbl="node1" presStyleIdx="3" presStyleCnt="4">
        <dgm:presLayoutVars>
          <dgm:bulletEnabled val="1"/>
        </dgm:presLayoutVars>
      </dgm:prSet>
      <dgm:spPr/>
    </dgm:pt>
  </dgm:ptLst>
  <dgm:cxnLst>
    <dgm:cxn modelId="{898E2A1F-1980-4726-94E8-261C4A69D3CB}" type="presOf" srcId="{84FCB57F-075B-4962-87A2-7D53EF253FF2}" destId="{99A7993E-50ED-4315-AEF4-854A0CCAB15E}" srcOrd="1" destOrd="0" presId="urn:microsoft.com/office/officeart/2005/8/layout/venn2"/>
    <dgm:cxn modelId="{42558A3B-EA3A-4AE6-B3F4-4AF110A2D647}" type="presOf" srcId="{7B4D37E9-15AE-4129-8A3D-4A347FF63E3A}" destId="{4FAB982C-A071-48C9-B7DC-90031FD3C662}" srcOrd="1" destOrd="0" presId="urn:microsoft.com/office/officeart/2005/8/layout/venn2"/>
    <dgm:cxn modelId="{5152735E-DBE7-4898-9F54-1A806B55FFF9}" srcId="{E2A555BF-D1C8-476A-9156-22697649DE97}" destId="{30705376-DF45-4417-9FA2-808204BC9F91}" srcOrd="3" destOrd="0" parTransId="{191CEF09-134C-409B-9DF9-83D0CB36B859}" sibTransId="{4835552A-B1A2-4BB9-B112-1BCC061FEDE6}"/>
    <dgm:cxn modelId="{BF020A48-52F6-4A45-95E8-5C16F6F6B540}" type="presOf" srcId="{30705376-DF45-4417-9FA2-808204BC9F91}" destId="{32BD0C2D-BBB1-46AC-A451-CC1C8AC95622}" srcOrd="0" destOrd="0" presId="urn:microsoft.com/office/officeart/2005/8/layout/venn2"/>
    <dgm:cxn modelId="{942B8555-1B45-4360-A2DF-D49C6195E816}" type="presOf" srcId="{83E7A876-5AF9-4306-9D70-26EB4FDC6E15}" destId="{9DD5E984-FA9B-47E5-8E12-311D9F68A5FE}" srcOrd="0" destOrd="0" presId="urn:microsoft.com/office/officeart/2005/8/layout/venn2"/>
    <dgm:cxn modelId="{79828A7E-BC20-44BC-9A04-F6DDC7C84FAA}" type="presOf" srcId="{84FCB57F-075B-4962-87A2-7D53EF253FF2}" destId="{2BC732B1-5D94-4AC1-B492-3AE821B6FE4A}" srcOrd="0" destOrd="0" presId="urn:microsoft.com/office/officeart/2005/8/layout/venn2"/>
    <dgm:cxn modelId="{C61CB683-343D-4072-BFC1-0F82DCEE4518}" type="presOf" srcId="{E2A555BF-D1C8-476A-9156-22697649DE97}" destId="{9F313701-EB78-47EE-923B-E15A02EDAC5C}" srcOrd="0" destOrd="0" presId="urn:microsoft.com/office/officeart/2005/8/layout/venn2"/>
    <dgm:cxn modelId="{D7E1699F-B5A5-4C31-8E5C-CA7CD6F301C7}" srcId="{E2A555BF-D1C8-476A-9156-22697649DE97}" destId="{83E7A876-5AF9-4306-9D70-26EB4FDC6E15}" srcOrd="2" destOrd="0" parTransId="{6A883924-9FD4-4DA0-BAEB-A9A106D8026D}" sibTransId="{B48E730E-56F3-4118-9D15-5735D4FBC062}"/>
    <dgm:cxn modelId="{D34BA8A9-0D37-4696-838E-0A9E57984F3B}" srcId="{E2A555BF-D1C8-476A-9156-22697649DE97}" destId="{7B4D37E9-15AE-4129-8A3D-4A347FF63E3A}" srcOrd="1" destOrd="0" parTransId="{0E02F741-4DD2-4110-89EF-2BA09723F152}" sibTransId="{58FD8F36-2236-4128-8C3B-627006670612}"/>
    <dgm:cxn modelId="{36B08BB7-1852-4B3C-998D-2F43508D0580}" type="presOf" srcId="{7B4D37E9-15AE-4129-8A3D-4A347FF63E3A}" destId="{06AF63A9-106E-4597-9795-8AE48D4FF8E4}" srcOrd="0" destOrd="0" presId="urn:microsoft.com/office/officeart/2005/8/layout/venn2"/>
    <dgm:cxn modelId="{D806A9C3-D214-4BC6-A573-CF32C97C745C}" type="presOf" srcId="{83E7A876-5AF9-4306-9D70-26EB4FDC6E15}" destId="{369C36BA-3E1F-4F97-A037-FFA6324F5F0C}" srcOrd="1" destOrd="0" presId="urn:microsoft.com/office/officeart/2005/8/layout/venn2"/>
    <dgm:cxn modelId="{75A596EC-B0DB-45E5-9443-5B239E712E7C}" type="presOf" srcId="{30705376-DF45-4417-9FA2-808204BC9F91}" destId="{16E06116-BA0E-4DA0-9CE2-101748C79054}" srcOrd="1" destOrd="0" presId="urn:microsoft.com/office/officeart/2005/8/layout/venn2"/>
    <dgm:cxn modelId="{474A99FB-FF8F-48BD-98EA-278769F06105}" srcId="{E2A555BF-D1C8-476A-9156-22697649DE97}" destId="{84FCB57F-075B-4962-87A2-7D53EF253FF2}" srcOrd="0" destOrd="0" parTransId="{072825FB-7F62-4080-9588-44C9831CD774}" sibTransId="{156233F9-2B25-4E90-ABA7-E89F0C33FFEE}"/>
    <dgm:cxn modelId="{A5C8DF8C-160B-4732-ADE5-C1B4ECDC3BBE}" type="presParOf" srcId="{9F313701-EB78-47EE-923B-E15A02EDAC5C}" destId="{149CDD39-5F02-4BB6-A2AE-865DBB55A763}" srcOrd="0" destOrd="0" presId="urn:microsoft.com/office/officeart/2005/8/layout/venn2"/>
    <dgm:cxn modelId="{526AA7C4-990A-499B-B34B-EE5259B49E1B}" type="presParOf" srcId="{149CDD39-5F02-4BB6-A2AE-865DBB55A763}" destId="{2BC732B1-5D94-4AC1-B492-3AE821B6FE4A}" srcOrd="0" destOrd="0" presId="urn:microsoft.com/office/officeart/2005/8/layout/venn2"/>
    <dgm:cxn modelId="{89057088-2E2B-4748-8BD7-48559556FF9A}" type="presParOf" srcId="{149CDD39-5F02-4BB6-A2AE-865DBB55A763}" destId="{99A7993E-50ED-4315-AEF4-854A0CCAB15E}" srcOrd="1" destOrd="0" presId="urn:microsoft.com/office/officeart/2005/8/layout/venn2"/>
    <dgm:cxn modelId="{E195017D-86AD-4D26-895A-3C38DBAB5F3E}" type="presParOf" srcId="{9F313701-EB78-47EE-923B-E15A02EDAC5C}" destId="{77795E53-8239-4864-8474-7E859A66D84B}" srcOrd="1" destOrd="0" presId="urn:microsoft.com/office/officeart/2005/8/layout/venn2"/>
    <dgm:cxn modelId="{C004ABD8-820B-453A-95A7-C7DA2878CB52}" type="presParOf" srcId="{77795E53-8239-4864-8474-7E859A66D84B}" destId="{06AF63A9-106E-4597-9795-8AE48D4FF8E4}" srcOrd="0" destOrd="0" presId="urn:microsoft.com/office/officeart/2005/8/layout/venn2"/>
    <dgm:cxn modelId="{EC2D21E3-C469-4E27-B872-CAC85EAAF08D}" type="presParOf" srcId="{77795E53-8239-4864-8474-7E859A66D84B}" destId="{4FAB982C-A071-48C9-B7DC-90031FD3C662}" srcOrd="1" destOrd="0" presId="urn:microsoft.com/office/officeart/2005/8/layout/venn2"/>
    <dgm:cxn modelId="{8FAB8DEB-59B2-4A1A-9A4E-C4EF2A70C6DF}" type="presParOf" srcId="{9F313701-EB78-47EE-923B-E15A02EDAC5C}" destId="{F7BC5E8B-E025-45BB-A871-2D15A7182968}" srcOrd="2" destOrd="0" presId="urn:microsoft.com/office/officeart/2005/8/layout/venn2"/>
    <dgm:cxn modelId="{3A4466F0-B232-4878-AC08-458C97B3E6F2}" type="presParOf" srcId="{F7BC5E8B-E025-45BB-A871-2D15A7182968}" destId="{9DD5E984-FA9B-47E5-8E12-311D9F68A5FE}" srcOrd="0" destOrd="0" presId="urn:microsoft.com/office/officeart/2005/8/layout/venn2"/>
    <dgm:cxn modelId="{91EE08E8-C0FB-4C13-B13E-7DE476A23958}" type="presParOf" srcId="{F7BC5E8B-E025-45BB-A871-2D15A7182968}" destId="{369C36BA-3E1F-4F97-A037-FFA6324F5F0C}" srcOrd="1" destOrd="0" presId="urn:microsoft.com/office/officeart/2005/8/layout/venn2"/>
    <dgm:cxn modelId="{32D0B20D-3843-4C34-A875-8A697591BBB3}" type="presParOf" srcId="{9F313701-EB78-47EE-923B-E15A02EDAC5C}" destId="{00D2E646-663B-4456-938A-D9446A11424D}" srcOrd="3" destOrd="0" presId="urn:microsoft.com/office/officeart/2005/8/layout/venn2"/>
    <dgm:cxn modelId="{3CE333B8-6275-4036-BE06-D4A190D48B9B}" type="presParOf" srcId="{00D2E646-663B-4456-938A-D9446A11424D}" destId="{32BD0C2D-BBB1-46AC-A451-CC1C8AC95622}" srcOrd="0" destOrd="0" presId="urn:microsoft.com/office/officeart/2005/8/layout/venn2"/>
    <dgm:cxn modelId="{50364D52-1814-4757-966C-18AAB7E99E40}" type="presParOf" srcId="{00D2E646-663B-4456-938A-D9446A11424D}" destId="{16E06116-BA0E-4DA0-9CE2-101748C79054}" srcOrd="1" destOrd="0" presId="urn:microsoft.com/office/officeart/2005/8/layout/venn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C52241A-E975-4A48-B9D4-2A55CDE2252F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BF713A3-8DA4-4701-AEA0-41B60F538242}">
      <dgm:prSet phldrT="[Text]" phldr="0"/>
      <dgm:spPr/>
      <dgm:t>
        <a:bodyPr/>
        <a:lstStyle/>
        <a:p>
          <a:r>
            <a:rPr lang="en-CA" dirty="0"/>
            <a:t>Potential Customers to Serve</a:t>
          </a:r>
        </a:p>
      </dgm:t>
    </dgm:pt>
    <dgm:pt modelId="{A9B7E255-AA15-4A3D-AF22-F6A759E15FA7}" type="parTrans" cxnId="{BE04044D-3986-45D1-B9D7-003C78D42913}">
      <dgm:prSet/>
      <dgm:spPr/>
      <dgm:t>
        <a:bodyPr/>
        <a:lstStyle/>
        <a:p>
          <a:endParaRPr lang="en-CA"/>
        </a:p>
      </dgm:t>
    </dgm:pt>
    <dgm:pt modelId="{8B123EA2-F486-4578-A2F0-A4F430734A50}" type="sibTrans" cxnId="{BE04044D-3986-45D1-B9D7-003C78D42913}">
      <dgm:prSet/>
      <dgm:spPr/>
      <dgm:t>
        <a:bodyPr/>
        <a:lstStyle/>
        <a:p>
          <a:endParaRPr lang="en-CA"/>
        </a:p>
      </dgm:t>
    </dgm:pt>
    <dgm:pt modelId="{46CC5050-C838-4F5F-AB0F-3FF2962867D9}">
      <dgm:prSet phldrT="[Text]" phldr="0"/>
      <dgm:spPr/>
      <dgm:t>
        <a:bodyPr/>
        <a:lstStyle/>
        <a:p>
          <a:r>
            <a:rPr lang="en-CA" dirty="0"/>
            <a:t>Potential Services or Tools for the Customers</a:t>
          </a:r>
        </a:p>
      </dgm:t>
    </dgm:pt>
    <dgm:pt modelId="{3499920A-20E5-48FF-85F9-E2B967D0A225}" type="parTrans" cxnId="{527CD2F2-E992-421F-A5A8-11A44303C92B}">
      <dgm:prSet/>
      <dgm:spPr/>
      <dgm:t>
        <a:bodyPr/>
        <a:lstStyle/>
        <a:p>
          <a:endParaRPr lang="en-CA"/>
        </a:p>
      </dgm:t>
    </dgm:pt>
    <dgm:pt modelId="{F00479B6-1721-4710-8376-FBF768844FF7}" type="sibTrans" cxnId="{527CD2F2-E992-421F-A5A8-11A44303C92B}">
      <dgm:prSet/>
      <dgm:spPr/>
      <dgm:t>
        <a:bodyPr/>
        <a:lstStyle/>
        <a:p>
          <a:endParaRPr lang="en-CA"/>
        </a:p>
      </dgm:t>
    </dgm:pt>
    <dgm:pt modelId="{1483D262-CD06-48C1-AB98-77D1633CDE0A}">
      <dgm:prSet phldrT="[Text]" phldr="0"/>
      <dgm:spPr/>
      <dgm:t>
        <a:bodyPr/>
        <a:lstStyle/>
        <a:p>
          <a:r>
            <a:rPr lang="en-CA" dirty="0"/>
            <a:t>Coach’s Capabilities or Competencies to Create the Possible Services or Tools</a:t>
          </a:r>
        </a:p>
      </dgm:t>
    </dgm:pt>
    <dgm:pt modelId="{C23F4978-C5C4-4016-BB91-93A3C54ECFD9}" type="parTrans" cxnId="{BF6D7422-B89D-4A79-B885-906EA98541F1}">
      <dgm:prSet/>
      <dgm:spPr/>
      <dgm:t>
        <a:bodyPr/>
        <a:lstStyle/>
        <a:p>
          <a:endParaRPr lang="en-CA"/>
        </a:p>
      </dgm:t>
    </dgm:pt>
    <dgm:pt modelId="{7EF15BEE-D459-4124-AB87-954EFCC277FF}" type="sibTrans" cxnId="{BF6D7422-B89D-4A79-B885-906EA98541F1}">
      <dgm:prSet/>
      <dgm:spPr/>
      <dgm:t>
        <a:bodyPr/>
        <a:lstStyle/>
        <a:p>
          <a:endParaRPr lang="en-CA"/>
        </a:p>
      </dgm:t>
    </dgm:pt>
    <dgm:pt modelId="{84C91A41-CA57-4791-9633-69145E869462}">
      <dgm:prSet phldrT="[Text]" phldr="0"/>
      <dgm:spPr/>
      <dgm:t>
        <a:bodyPr/>
        <a:lstStyle/>
        <a:p>
          <a:r>
            <a:rPr lang="en-CA" dirty="0"/>
            <a:t>Your Value-Added Role</a:t>
          </a:r>
        </a:p>
      </dgm:t>
    </dgm:pt>
    <dgm:pt modelId="{F691565D-684C-436C-9E01-FCB5534BCEC5}" type="parTrans" cxnId="{20C4F4FA-2704-4FF6-8801-937D2992B168}">
      <dgm:prSet/>
      <dgm:spPr/>
      <dgm:t>
        <a:bodyPr/>
        <a:lstStyle/>
        <a:p>
          <a:endParaRPr lang="en-CA"/>
        </a:p>
      </dgm:t>
    </dgm:pt>
    <dgm:pt modelId="{1C97DBE1-BAE0-403B-A17D-117EEC68CAB6}" type="sibTrans" cxnId="{20C4F4FA-2704-4FF6-8801-937D2992B168}">
      <dgm:prSet/>
      <dgm:spPr/>
      <dgm:t>
        <a:bodyPr/>
        <a:lstStyle/>
        <a:p>
          <a:endParaRPr lang="en-CA"/>
        </a:p>
      </dgm:t>
    </dgm:pt>
    <dgm:pt modelId="{8C210BC4-1321-4702-8F78-2B1635A470AF}" type="pres">
      <dgm:prSet presAssocID="{FC52241A-E975-4A48-B9D4-2A55CDE2252F}" presName="matrix" presStyleCnt="0">
        <dgm:presLayoutVars>
          <dgm:chMax val="1"/>
          <dgm:dir/>
          <dgm:resizeHandles val="exact"/>
        </dgm:presLayoutVars>
      </dgm:prSet>
      <dgm:spPr/>
    </dgm:pt>
    <dgm:pt modelId="{8EE41BFE-E65C-45A0-962A-2CB3EE5F5225}" type="pres">
      <dgm:prSet presAssocID="{FC52241A-E975-4A48-B9D4-2A55CDE2252F}" presName="diamond" presStyleLbl="bgShp" presStyleIdx="0" presStyleCnt="1"/>
      <dgm:spPr/>
    </dgm:pt>
    <dgm:pt modelId="{AF2A63A2-484D-4557-B9A8-D486BA1FF8AB}" type="pres">
      <dgm:prSet presAssocID="{FC52241A-E975-4A48-B9D4-2A55CDE2252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B893383-B01D-4C40-806B-A8D9D7CECC74}" type="pres">
      <dgm:prSet presAssocID="{FC52241A-E975-4A48-B9D4-2A55CDE2252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60C74BE-0BAB-41C2-919E-069D6AC08496}" type="pres">
      <dgm:prSet presAssocID="{FC52241A-E975-4A48-B9D4-2A55CDE2252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8319730-BD41-445C-9CF5-9281D647B0DE}" type="pres">
      <dgm:prSet presAssocID="{FC52241A-E975-4A48-B9D4-2A55CDE2252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F6D7422-B89D-4A79-B885-906EA98541F1}" srcId="{FC52241A-E975-4A48-B9D4-2A55CDE2252F}" destId="{1483D262-CD06-48C1-AB98-77D1633CDE0A}" srcOrd="2" destOrd="0" parTransId="{C23F4978-C5C4-4016-BB91-93A3C54ECFD9}" sibTransId="{7EF15BEE-D459-4124-AB87-954EFCC277FF}"/>
    <dgm:cxn modelId="{F4370540-ECE6-4F4F-9F71-38359E787FF5}" type="presOf" srcId="{FC52241A-E975-4A48-B9D4-2A55CDE2252F}" destId="{8C210BC4-1321-4702-8F78-2B1635A470AF}" srcOrd="0" destOrd="0" presId="urn:microsoft.com/office/officeart/2005/8/layout/matrix3"/>
    <dgm:cxn modelId="{BE04044D-3986-45D1-B9D7-003C78D42913}" srcId="{FC52241A-E975-4A48-B9D4-2A55CDE2252F}" destId="{0BF713A3-8DA4-4701-AEA0-41B60F538242}" srcOrd="0" destOrd="0" parTransId="{A9B7E255-AA15-4A3D-AF22-F6A759E15FA7}" sibTransId="{8B123EA2-F486-4578-A2F0-A4F430734A50}"/>
    <dgm:cxn modelId="{0066C855-02F4-4DE8-B01F-02AE3E10B866}" type="presOf" srcId="{46CC5050-C838-4F5F-AB0F-3FF2962867D9}" destId="{9B893383-B01D-4C40-806B-A8D9D7CECC74}" srcOrd="0" destOrd="0" presId="urn:microsoft.com/office/officeart/2005/8/layout/matrix3"/>
    <dgm:cxn modelId="{05CF1E92-7BDB-456C-9859-562A40575889}" type="presOf" srcId="{1483D262-CD06-48C1-AB98-77D1633CDE0A}" destId="{560C74BE-0BAB-41C2-919E-069D6AC08496}" srcOrd="0" destOrd="0" presId="urn:microsoft.com/office/officeart/2005/8/layout/matrix3"/>
    <dgm:cxn modelId="{82F703B7-B8F3-49AA-A0D6-E51B80FE5BD7}" type="presOf" srcId="{0BF713A3-8DA4-4701-AEA0-41B60F538242}" destId="{AF2A63A2-484D-4557-B9A8-D486BA1FF8AB}" srcOrd="0" destOrd="0" presId="urn:microsoft.com/office/officeart/2005/8/layout/matrix3"/>
    <dgm:cxn modelId="{95192EBF-9EAF-40B8-B131-90ADF393FD74}" type="presOf" srcId="{84C91A41-CA57-4791-9633-69145E869462}" destId="{A8319730-BD41-445C-9CF5-9281D647B0DE}" srcOrd="0" destOrd="0" presId="urn:microsoft.com/office/officeart/2005/8/layout/matrix3"/>
    <dgm:cxn modelId="{527CD2F2-E992-421F-A5A8-11A44303C92B}" srcId="{FC52241A-E975-4A48-B9D4-2A55CDE2252F}" destId="{46CC5050-C838-4F5F-AB0F-3FF2962867D9}" srcOrd="1" destOrd="0" parTransId="{3499920A-20E5-48FF-85F9-E2B967D0A225}" sibTransId="{F00479B6-1721-4710-8376-FBF768844FF7}"/>
    <dgm:cxn modelId="{20C4F4FA-2704-4FF6-8801-937D2992B168}" srcId="{FC52241A-E975-4A48-B9D4-2A55CDE2252F}" destId="{84C91A41-CA57-4791-9633-69145E869462}" srcOrd="3" destOrd="0" parTransId="{F691565D-684C-436C-9E01-FCB5534BCEC5}" sibTransId="{1C97DBE1-BAE0-403B-A17D-117EEC68CAB6}"/>
    <dgm:cxn modelId="{50E16F92-0D34-4CD5-9320-97F5C8FF96D5}" type="presParOf" srcId="{8C210BC4-1321-4702-8F78-2B1635A470AF}" destId="{8EE41BFE-E65C-45A0-962A-2CB3EE5F5225}" srcOrd="0" destOrd="0" presId="urn:microsoft.com/office/officeart/2005/8/layout/matrix3"/>
    <dgm:cxn modelId="{7A43F2AE-D516-494B-8CBA-5174BDCD5537}" type="presParOf" srcId="{8C210BC4-1321-4702-8F78-2B1635A470AF}" destId="{AF2A63A2-484D-4557-B9A8-D486BA1FF8AB}" srcOrd="1" destOrd="0" presId="urn:microsoft.com/office/officeart/2005/8/layout/matrix3"/>
    <dgm:cxn modelId="{02F2DC98-6ADA-4855-94ED-4E01A20FE816}" type="presParOf" srcId="{8C210BC4-1321-4702-8F78-2B1635A470AF}" destId="{9B893383-B01D-4C40-806B-A8D9D7CECC74}" srcOrd="2" destOrd="0" presId="urn:microsoft.com/office/officeart/2005/8/layout/matrix3"/>
    <dgm:cxn modelId="{A0FD40AF-52D7-4152-B8A5-EDEC8FA4F840}" type="presParOf" srcId="{8C210BC4-1321-4702-8F78-2B1635A470AF}" destId="{560C74BE-0BAB-41C2-919E-069D6AC08496}" srcOrd="3" destOrd="0" presId="urn:microsoft.com/office/officeart/2005/8/layout/matrix3"/>
    <dgm:cxn modelId="{F41B075E-4BBD-4BEA-A39C-293467994B9A}" type="presParOf" srcId="{8C210BC4-1321-4702-8F78-2B1635A470AF}" destId="{A8319730-BD41-445C-9CF5-9281D647B0D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2A555BF-D1C8-476A-9156-22697649DE97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84FCB57F-075B-4962-87A2-7D53EF253FF2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/>
        </a:p>
      </dgm:t>
    </dgm:pt>
    <dgm:pt modelId="{072825FB-7F62-4080-9588-44C9831CD774}" type="parTrans" cxnId="{474A99FB-FF8F-48BD-98EA-278769F06105}">
      <dgm:prSet/>
      <dgm:spPr/>
      <dgm:t>
        <a:bodyPr/>
        <a:lstStyle/>
        <a:p>
          <a:endParaRPr lang="en-CA"/>
        </a:p>
      </dgm:t>
    </dgm:pt>
    <dgm:pt modelId="{156233F9-2B25-4E90-ABA7-E89F0C33FFEE}" type="sibTrans" cxnId="{474A99FB-FF8F-48BD-98EA-278769F06105}">
      <dgm:prSet/>
      <dgm:spPr/>
      <dgm:t>
        <a:bodyPr/>
        <a:lstStyle/>
        <a:p>
          <a:endParaRPr lang="en-CA"/>
        </a:p>
      </dgm:t>
    </dgm:pt>
    <dgm:pt modelId="{7B4D37E9-15AE-4129-8A3D-4A347FF63E3A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/>
        </a:p>
      </dgm:t>
    </dgm:pt>
    <dgm:pt modelId="{0E02F741-4DD2-4110-89EF-2BA09723F152}" type="parTrans" cxnId="{D34BA8A9-0D37-4696-838E-0A9E57984F3B}">
      <dgm:prSet/>
      <dgm:spPr/>
      <dgm:t>
        <a:bodyPr/>
        <a:lstStyle/>
        <a:p>
          <a:endParaRPr lang="en-CA"/>
        </a:p>
      </dgm:t>
    </dgm:pt>
    <dgm:pt modelId="{58FD8F36-2236-4128-8C3B-627006670612}" type="sibTrans" cxnId="{D34BA8A9-0D37-4696-838E-0A9E57984F3B}">
      <dgm:prSet/>
      <dgm:spPr/>
      <dgm:t>
        <a:bodyPr/>
        <a:lstStyle/>
        <a:p>
          <a:endParaRPr lang="en-CA"/>
        </a:p>
      </dgm:t>
    </dgm:pt>
    <dgm:pt modelId="{83E7A876-5AF9-4306-9D70-26EB4FDC6E15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/>
        </a:p>
      </dgm:t>
    </dgm:pt>
    <dgm:pt modelId="{6A883924-9FD4-4DA0-BAEB-A9A106D8026D}" type="parTrans" cxnId="{D7E1699F-B5A5-4C31-8E5C-CA7CD6F301C7}">
      <dgm:prSet/>
      <dgm:spPr/>
      <dgm:t>
        <a:bodyPr/>
        <a:lstStyle/>
        <a:p>
          <a:endParaRPr lang="en-CA"/>
        </a:p>
      </dgm:t>
    </dgm:pt>
    <dgm:pt modelId="{B48E730E-56F3-4118-9D15-5735D4FBC062}" type="sibTrans" cxnId="{D7E1699F-B5A5-4C31-8E5C-CA7CD6F301C7}">
      <dgm:prSet/>
      <dgm:spPr/>
      <dgm:t>
        <a:bodyPr/>
        <a:lstStyle/>
        <a:p>
          <a:endParaRPr lang="en-CA"/>
        </a:p>
      </dgm:t>
    </dgm:pt>
    <dgm:pt modelId="{30705376-DF45-4417-9FA2-808204BC9F91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 dirty="0"/>
        </a:p>
      </dgm:t>
    </dgm:pt>
    <dgm:pt modelId="{191CEF09-134C-409B-9DF9-83D0CB36B859}" type="parTrans" cxnId="{5152735E-DBE7-4898-9F54-1A806B55FFF9}">
      <dgm:prSet/>
      <dgm:spPr/>
      <dgm:t>
        <a:bodyPr/>
        <a:lstStyle/>
        <a:p>
          <a:endParaRPr lang="en-CA"/>
        </a:p>
      </dgm:t>
    </dgm:pt>
    <dgm:pt modelId="{4835552A-B1A2-4BB9-B112-1BCC061FEDE6}" type="sibTrans" cxnId="{5152735E-DBE7-4898-9F54-1A806B55FFF9}">
      <dgm:prSet/>
      <dgm:spPr/>
      <dgm:t>
        <a:bodyPr/>
        <a:lstStyle/>
        <a:p>
          <a:endParaRPr lang="en-CA"/>
        </a:p>
      </dgm:t>
    </dgm:pt>
    <dgm:pt modelId="{9F313701-EB78-47EE-923B-E15A02EDAC5C}" type="pres">
      <dgm:prSet presAssocID="{E2A555BF-D1C8-476A-9156-22697649DE97}" presName="Name0" presStyleCnt="0">
        <dgm:presLayoutVars>
          <dgm:chMax val="7"/>
          <dgm:resizeHandles val="exact"/>
        </dgm:presLayoutVars>
      </dgm:prSet>
      <dgm:spPr/>
    </dgm:pt>
    <dgm:pt modelId="{149CDD39-5F02-4BB6-A2AE-865DBB55A763}" type="pres">
      <dgm:prSet presAssocID="{E2A555BF-D1C8-476A-9156-22697649DE97}" presName="comp1" presStyleCnt="0"/>
      <dgm:spPr/>
    </dgm:pt>
    <dgm:pt modelId="{2BC732B1-5D94-4AC1-B492-3AE821B6FE4A}" type="pres">
      <dgm:prSet presAssocID="{E2A555BF-D1C8-476A-9156-22697649DE97}" presName="circle1" presStyleLbl="node1" presStyleIdx="0" presStyleCnt="4"/>
      <dgm:spPr/>
    </dgm:pt>
    <dgm:pt modelId="{99A7993E-50ED-4315-AEF4-854A0CCAB15E}" type="pres">
      <dgm:prSet presAssocID="{E2A555BF-D1C8-476A-9156-22697649DE97}" presName="c1text" presStyleLbl="node1" presStyleIdx="0" presStyleCnt="4">
        <dgm:presLayoutVars>
          <dgm:bulletEnabled val="1"/>
        </dgm:presLayoutVars>
      </dgm:prSet>
      <dgm:spPr/>
    </dgm:pt>
    <dgm:pt modelId="{77795E53-8239-4864-8474-7E859A66D84B}" type="pres">
      <dgm:prSet presAssocID="{E2A555BF-D1C8-476A-9156-22697649DE97}" presName="comp2" presStyleCnt="0"/>
      <dgm:spPr/>
    </dgm:pt>
    <dgm:pt modelId="{06AF63A9-106E-4597-9795-8AE48D4FF8E4}" type="pres">
      <dgm:prSet presAssocID="{E2A555BF-D1C8-476A-9156-22697649DE97}" presName="circle2" presStyleLbl="node1" presStyleIdx="1" presStyleCnt="4"/>
      <dgm:spPr/>
    </dgm:pt>
    <dgm:pt modelId="{4FAB982C-A071-48C9-B7DC-90031FD3C662}" type="pres">
      <dgm:prSet presAssocID="{E2A555BF-D1C8-476A-9156-22697649DE97}" presName="c2text" presStyleLbl="node1" presStyleIdx="1" presStyleCnt="4">
        <dgm:presLayoutVars>
          <dgm:bulletEnabled val="1"/>
        </dgm:presLayoutVars>
      </dgm:prSet>
      <dgm:spPr/>
    </dgm:pt>
    <dgm:pt modelId="{F7BC5E8B-E025-45BB-A871-2D15A7182968}" type="pres">
      <dgm:prSet presAssocID="{E2A555BF-D1C8-476A-9156-22697649DE97}" presName="comp3" presStyleCnt="0"/>
      <dgm:spPr/>
    </dgm:pt>
    <dgm:pt modelId="{9DD5E984-FA9B-47E5-8E12-311D9F68A5FE}" type="pres">
      <dgm:prSet presAssocID="{E2A555BF-D1C8-476A-9156-22697649DE97}" presName="circle3" presStyleLbl="node1" presStyleIdx="2" presStyleCnt="4"/>
      <dgm:spPr/>
    </dgm:pt>
    <dgm:pt modelId="{369C36BA-3E1F-4F97-A037-FFA6324F5F0C}" type="pres">
      <dgm:prSet presAssocID="{E2A555BF-D1C8-476A-9156-22697649DE97}" presName="c3text" presStyleLbl="node1" presStyleIdx="2" presStyleCnt="4">
        <dgm:presLayoutVars>
          <dgm:bulletEnabled val="1"/>
        </dgm:presLayoutVars>
      </dgm:prSet>
      <dgm:spPr/>
    </dgm:pt>
    <dgm:pt modelId="{00D2E646-663B-4456-938A-D9446A11424D}" type="pres">
      <dgm:prSet presAssocID="{E2A555BF-D1C8-476A-9156-22697649DE97}" presName="comp4" presStyleCnt="0"/>
      <dgm:spPr/>
    </dgm:pt>
    <dgm:pt modelId="{32BD0C2D-BBB1-46AC-A451-CC1C8AC95622}" type="pres">
      <dgm:prSet presAssocID="{E2A555BF-D1C8-476A-9156-22697649DE97}" presName="circle4" presStyleLbl="node1" presStyleIdx="3" presStyleCnt="4"/>
      <dgm:spPr/>
    </dgm:pt>
    <dgm:pt modelId="{16E06116-BA0E-4DA0-9CE2-101748C79054}" type="pres">
      <dgm:prSet presAssocID="{E2A555BF-D1C8-476A-9156-22697649DE97}" presName="c4text" presStyleLbl="node1" presStyleIdx="3" presStyleCnt="4">
        <dgm:presLayoutVars>
          <dgm:bulletEnabled val="1"/>
        </dgm:presLayoutVars>
      </dgm:prSet>
      <dgm:spPr/>
    </dgm:pt>
  </dgm:ptLst>
  <dgm:cxnLst>
    <dgm:cxn modelId="{898E2A1F-1980-4726-94E8-261C4A69D3CB}" type="presOf" srcId="{84FCB57F-075B-4962-87A2-7D53EF253FF2}" destId="{99A7993E-50ED-4315-AEF4-854A0CCAB15E}" srcOrd="1" destOrd="0" presId="urn:microsoft.com/office/officeart/2005/8/layout/venn2"/>
    <dgm:cxn modelId="{42558A3B-EA3A-4AE6-B3F4-4AF110A2D647}" type="presOf" srcId="{7B4D37E9-15AE-4129-8A3D-4A347FF63E3A}" destId="{4FAB982C-A071-48C9-B7DC-90031FD3C662}" srcOrd="1" destOrd="0" presId="urn:microsoft.com/office/officeart/2005/8/layout/venn2"/>
    <dgm:cxn modelId="{5152735E-DBE7-4898-9F54-1A806B55FFF9}" srcId="{E2A555BF-D1C8-476A-9156-22697649DE97}" destId="{30705376-DF45-4417-9FA2-808204BC9F91}" srcOrd="3" destOrd="0" parTransId="{191CEF09-134C-409B-9DF9-83D0CB36B859}" sibTransId="{4835552A-B1A2-4BB9-B112-1BCC061FEDE6}"/>
    <dgm:cxn modelId="{BF020A48-52F6-4A45-95E8-5C16F6F6B540}" type="presOf" srcId="{30705376-DF45-4417-9FA2-808204BC9F91}" destId="{32BD0C2D-BBB1-46AC-A451-CC1C8AC95622}" srcOrd="0" destOrd="0" presId="urn:microsoft.com/office/officeart/2005/8/layout/venn2"/>
    <dgm:cxn modelId="{942B8555-1B45-4360-A2DF-D49C6195E816}" type="presOf" srcId="{83E7A876-5AF9-4306-9D70-26EB4FDC6E15}" destId="{9DD5E984-FA9B-47E5-8E12-311D9F68A5FE}" srcOrd="0" destOrd="0" presId="urn:microsoft.com/office/officeart/2005/8/layout/venn2"/>
    <dgm:cxn modelId="{79828A7E-BC20-44BC-9A04-F6DDC7C84FAA}" type="presOf" srcId="{84FCB57F-075B-4962-87A2-7D53EF253FF2}" destId="{2BC732B1-5D94-4AC1-B492-3AE821B6FE4A}" srcOrd="0" destOrd="0" presId="urn:microsoft.com/office/officeart/2005/8/layout/venn2"/>
    <dgm:cxn modelId="{C61CB683-343D-4072-BFC1-0F82DCEE4518}" type="presOf" srcId="{E2A555BF-D1C8-476A-9156-22697649DE97}" destId="{9F313701-EB78-47EE-923B-E15A02EDAC5C}" srcOrd="0" destOrd="0" presId="urn:microsoft.com/office/officeart/2005/8/layout/venn2"/>
    <dgm:cxn modelId="{D7E1699F-B5A5-4C31-8E5C-CA7CD6F301C7}" srcId="{E2A555BF-D1C8-476A-9156-22697649DE97}" destId="{83E7A876-5AF9-4306-9D70-26EB4FDC6E15}" srcOrd="2" destOrd="0" parTransId="{6A883924-9FD4-4DA0-BAEB-A9A106D8026D}" sibTransId="{B48E730E-56F3-4118-9D15-5735D4FBC062}"/>
    <dgm:cxn modelId="{D34BA8A9-0D37-4696-838E-0A9E57984F3B}" srcId="{E2A555BF-D1C8-476A-9156-22697649DE97}" destId="{7B4D37E9-15AE-4129-8A3D-4A347FF63E3A}" srcOrd="1" destOrd="0" parTransId="{0E02F741-4DD2-4110-89EF-2BA09723F152}" sibTransId="{58FD8F36-2236-4128-8C3B-627006670612}"/>
    <dgm:cxn modelId="{36B08BB7-1852-4B3C-998D-2F43508D0580}" type="presOf" srcId="{7B4D37E9-15AE-4129-8A3D-4A347FF63E3A}" destId="{06AF63A9-106E-4597-9795-8AE48D4FF8E4}" srcOrd="0" destOrd="0" presId="urn:microsoft.com/office/officeart/2005/8/layout/venn2"/>
    <dgm:cxn modelId="{D806A9C3-D214-4BC6-A573-CF32C97C745C}" type="presOf" srcId="{83E7A876-5AF9-4306-9D70-26EB4FDC6E15}" destId="{369C36BA-3E1F-4F97-A037-FFA6324F5F0C}" srcOrd="1" destOrd="0" presId="urn:microsoft.com/office/officeart/2005/8/layout/venn2"/>
    <dgm:cxn modelId="{75A596EC-B0DB-45E5-9443-5B239E712E7C}" type="presOf" srcId="{30705376-DF45-4417-9FA2-808204BC9F91}" destId="{16E06116-BA0E-4DA0-9CE2-101748C79054}" srcOrd="1" destOrd="0" presId="urn:microsoft.com/office/officeart/2005/8/layout/venn2"/>
    <dgm:cxn modelId="{474A99FB-FF8F-48BD-98EA-278769F06105}" srcId="{E2A555BF-D1C8-476A-9156-22697649DE97}" destId="{84FCB57F-075B-4962-87A2-7D53EF253FF2}" srcOrd="0" destOrd="0" parTransId="{072825FB-7F62-4080-9588-44C9831CD774}" sibTransId="{156233F9-2B25-4E90-ABA7-E89F0C33FFEE}"/>
    <dgm:cxn modelId="{A5C8DF8C-160B-4732-ADE5-C1B4ECDC3BBE}" type="presParOf" srcId="{9F313701-EB78-47EE-923B-E15A02EDAC5C}" destId="{149CDD39-5F02-4BB6-A2AE-865DBB55A763}" srcOrd="0" destOrd="0" presId="urn:microsoft.com/office/officeart/2005/8/layout/venn2"/>
    <dgm:cxn modelId="{526AA7C4-990A-499B-B34B-EE5259B49E1B}" type="presParOf" srcId="{149CDD39-5F02-4BB6-A2AE-865DBB55A763}" destId="{2BC732B1-5D94-4AC1-B492-3AE821B6FE4A}" srcOrd="0" destOrd="0" presId="urn:microsoft.com/office/officeart/2005/8/layout/venn2"/>
    <dgm:cxn modelId="{89057088-2E2B-4748-8BD7-48559556FF9A}" type="presParOf" srcId="{149CDD39-5F02-4BB6-A2AE-865DBB55A763}" destId="{99A7993E-50ED-4315-AEF4-854A0CCAB15E}" srcOrd="1" destOrd="0" presId="urn:microsoft.com/office/officeart/2005/8/layout/venn2"/>
    <dgm:cxn modelId="{E195017D-86AD-4D26-895A-3C38DBAB5F3E}" type="presParOf" srcId="{9F313701-EB78-47EE-923B-E15A02EDAC5C}" destId="{77795E53-8239-4864-8474-7E859A66D84B}" srcOrd="1" destOrd="0" presId="urn:microsoft.com/office/officeart/2005/8/layout/venn2"/>
    <dgm:cxn modelId="{C004ABD8-820B-453A-95A7-C7DA2878CB52}" type="presParOf" srcId="{77795E53-8239-4864-8474-7E859A66D84B}" destId="{06AF63A9-106E-4597-9795-8AE48D4FF8E4}" srcOrd="0" destOrd="0" presId="urn:microsoft.com/office/officeart/2005/8/layout/venn2"/>
    <dgm:cxn modelId="{EC2D21E3-C469-4E27-B872-CAC85EAAF08D}" type="presParOf" srcId="{77795E53-8239-4864-8474-7E859A66D84B}" destId="{4FAB982C-A071-48C9-B7DC-90031FD3C662}" srcOrd="1" destOrd="0" presId="urn:microsoft.com/office/officeart/2005/8/layout/venn2"/>
    <dgm:cxn modelId="{8FAB8DEB-59B2-4A1A-9A4E-C4EF2A70C6DF}" type="presParOf" srcId="{9F313701-EB78-47EE-923B-E15A02EDAC5C}" destId="{F7BC5E8B-E025-45BB-A871-2D15A7182968}" srcOrd="2" destOrd="0" presId="urn:microsoft.com/office/officeart/2005/8/layout/venn2"/>
    <dgm:cxn modelId="{3A4466F0-B232-4878-AC08-458C97B3E6F2}" type="presParOf" srcId="{F7BC5E8B-E025-45BB-A871-2D15A7182968}" destId="{9DD5E984-FA9B-47E5-8E12-311D9F68A5FE}" srcOrd="0" destOrd="0" presId="urn:microsoft.com/office/officeart/2005/8/layout/venn2"/>
    <dgm:cxn modelId="{91EE08E8-C0FB-4C13-B13E-7DE476A23958}" type="presParOf" srcId="{F7BC5E8B-E025-45BB-A871-2D15A7182968}" destId="{369C36BA-3E1F-4F97-A037-FFA6324F5F0C}" srcOrd="1" destOrd="0" presId="urn:microsoft.com/office/officeart/2005/8/layout/venn2"/>
    <dgm:cxn modelId="{32D0B20D-3843-4C34-A875-8A697591BBB3}" type="presParOf" srcId="{9F313701-EB78-47EE-923B-E15A02EDAC5C}" destId="{00D2E646-663B-4456-938A-D9446A11424D}" srcOrd="3" destOrd="0" presId="urn:microsoft.com/office/officeart/2005/8/layout/venn2"/>
    <dgm:cxn modelId="{3CE333B8-6275-4036-BE06-D4A190D48B9B}" type="presParOf" srcId="{00D2E646-663B-4456-938A-D9446A11424D}" destId="{32BD0C2D-BBB1-46AC-A451-CC1C8AC95622}" srcOrd="0" destOrd="0" presId="urn:microsoft.com/office/officeart/2005/8/layout/venn2"/>
    <dgm:cxn modelId="{50364D52-1814-4757-966C-18AAB7E99E40}" type="presParOf" srcId="{00D2E646-663B-4456-938A-D9446A11424D}" destId="{16E06116-BA0E-4DA0-9CE2-101748C79054}" srcOrd="1" destOrd="0" presId="urn:microsoft.com/office/officeart/2005/8/layout/venn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908918-6304-4FB7-9373-F4958CC99F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7DF5BAB5-174E-42BE-AAF1-A2FB6AE5DC03}">
      <dgm:prSet phldrT="[Text]" phldr="0"/>
      <dgm:spPr/>
      <dgm:t>
        <a:bodyPr/>
        <a:lstStyle/>
        <a:p>
          <a:r>
            <a:rPr lang="en-CA" dirty="0"/>
            <a:t>GOT</a:t>
          </a:r>
        </a:p>
      </dgm:t>
    </dgm:pt>
    <dgm:pt modelId="{068A6FC8-73D3-4C10-B149-41362F2935F9}" type="parTrans" cxnId="{0806F1A8-E128-4743-AAAE-73C55EF0A632}">
      <dgm:prSet/>
      <dgm:spPr/>
      <dgm:t>
        <a:bodyPr/>
        <a:lstStyle/>
        <a:p>
          <a:endParaRPr lang="en-CA"/>
        </a:p>
      </dgm:t>
    </dgm:pt>
    <dgm:pt modelId="{8A41669C-63FC-4D3E-AFCA-FB3DA4EF159F}" type="sibTrans" cxnId="{0806F1A8-E128-4743-AAAE-73C55EF0A632}">
      <dgm:prSet/>
      <dgm:spPr/>
      <dgm:t>
        <a:bodyPr/>
        <a:lstStyle/>
        <a:p>
          <a:endParaRPr lang="en-CA"/>
        </a:p>
      </dgm:t>
    </dgm:pt>
    <dgm:pt modelId="{7C4D4015-1B5A-453B-AE8D-5AB7B8E26DF6}">
      <dgm:prSet phldrT="[Text]" custT="1"/>
      <dgm:spPr/>
      <dgm:t>
        <a:bodyPr/>
        <a:lstStyle/>
        <a:p>
          <a:r>
            <a:rPr lang="en-CA" sz="1600" dirty="0"/>
            <a:t>Qualifications</a:t>
          </a:r>
        </a:p>
      </dgm:t>
    </dgm:pt>
    <dgm:pt modelId="{B327129F-3056-487F-A7DF-6788D7C9CEF2}" type="parTrans" cxnId="{4C9E493C-E9D9-4882-9D64-F793B6B30E4F}">
      <dgm:prSet/>
      <dgm:spPr/>
      <dgm:t>
        <a:bodyPr/>
        <a:lstStyle/>
        <a:p>
          <a:endParaRPr lang="en-CA"/>
        </a:p>
      </dgm:t>
    </dgm:pt>
    <dgm:pt modelId="{9DF40191-9656-4E35-9011-4EB4395FD4F1}" type="sibTrans" cxnId="{4C9E493C-E9D9-4882-9D64-F793B6B30E4F}">
      <dgm:prSet/>
      <dgm:spPr/>
      <dgm:t>
        <a:bodyPr/>
        <a:lstStyle/>
        <a:p>
          <a:endParaRPr lang="en-CA"/>
        </a:p>
      </dgm:t>
    </dgm:pt>
    <dgm:pt modelId="{DA5A2371-BA9C-40C6-ACAF-1AE9AD09C578}">
      <dgm:prSet phldrT="[Text]" phldr="0" custT="1"/>
      <dgm:spPr/>
      <dgm:t>
        <a:bodyPr/>
        <a:lstStyle/>
        <a:p>
          <a:r>
            <a:rPr lang="en-CA" sz="1600" dirty="0"/>
            <a:t>Coaching Credentials</a:t>
          </a:r>
        </a:p>
      </dgm:t>
    </dgm:pt>
    <dgm:pt modelId="{DE25FC02-0228-4BEA-AFD4-025F2B7D944B}" type="parTrans" cxnId="{39CCF226-228A-4D64-923C-AA785CB77430}">
      <dgm:prSet/>
      <dgm:spPr/>
      <dgm:t>
        <a:bodyPr/>
        <a:lstStyle/>
        <a:p>
          <a:endParaRPr lang="en-CA"/>
        </a:p>
      </dgm:t>
    </dgm:pt>
    <dgm:pt modelId="{13A209B7-400F-46CB-BA60-877C643A9E04}" type="sibTrans" cxnId="{39CCF226-228A-4D64-923C-AA785CB77430}">
      <dgm:prSet/>
      <dgm:spPr/>
      <dgm:t>
        <a:bodyPr/>
        <a:lstStyle/>
        <a:p>
          <a:endParaRPr lang="en-CA"/>
        </a:p>
      </dgm:t>
    </dgm:pt>
    <dgm:pt modelId="{399083AE-8DEC-4BCB-BF70-373DD54ADDB4}">
      <dgm:prSet phldrT="[Text]" phldr="0"/>
      <dgm:spPr/>
      <dgm:t>
        <a:bodyPr/>
        <a:lstStyle/>
        <a:p>
          <a:r>
            <a:rPr lang="en-CA" dirty="0"/>
            <a:t>GOT</a:t>
          </a:r>
        </a:p>
      </dgm:t>
    </dgm:pt>
    <dgm:pt modelId="{DE18EAB3-FCB6-42B6-A92A-F48C009C93AB}" type="parTrans" cxnId="{B02FA475-A5F3-4612-A12A-D93F8DF92083}">
      <dgm:prSet/>
      <dgm:spPr/>
      <dgm:t>
        <a:bodyPr/>
        <a:lstStyle/>
        <a:p>
          <a:endParaRPr lang="en-CA"/>
        </a:p>
      </dgm:t>
    </dgm:pt>
    <dgm:pt modelId="{48943CD9-164C-4BCA-A825-5AF7D91E8F0A}" type="sibTrans" cxnId="{B02FA475-A5F3-4612-A12A-D93F8DF92083}">
      <dgm:prSet/>
      <dgm:spPr/>
      <dgm:t>
        <a:bodyPr/>
        <a:lstStyle/>
        <a:p>
          <a:endParaRPr lang="en-CA"/>
        </a:p>
      </dgm:t>
    </dgm:pt>
    <dgm:pt modelId="{ABB15CC6-6822-47FC-A466-BFB27A76265A}">
      <dgm:prSet phldrT="[Text]" phldr="0" custT="1"/>
      <dgm:spPr/>
      <dgm:t>
        <a:bodyPr/>
        <a:lstStyle/>
        <a:p>
          <a:r>
            <a:rPr lang="en-CA" sz="1600" dirty="0"/>
            <a:t>Personal</a:t>
          </a:r>
        </a:p>
      </dgm:t>
    </dgm:pt>
    <dgm:pt modelId="{35D623C1-CC3A-4DAA-9453-E62675A7655F}" type="parTrans" cxnId="{DB823D47-22A4-4612-8F99-6B03E0343D18}">
      <dgm:prSet/>
      <dgm:spPr/>
      <dgm:t>
        <a:bodyPr/>
        <a:lstStyle/>
        <a:p>
          <a:endParaRPr lang="en-CA"/>
        </a:p>
      </dgm:t>
    </dgm:pt>
    <dgm:pt modelId="{2F897515-9B69-4CC5-A854-02ADC2903188}" type="sibTrans" cxnId="{DB823D47-22A4-4612-8F99-6B03E0343D18}">
      <dgm:prSet/>
      <dgm:spPr/>
      <dgm:t>
        <a:bodyPr/>
        <a:lstStyle/>
        <a:p>
          <a:endParaRPr lang="en-CA"/>
        </a:p>
      </dgm:t>
    </dgm:pt>
    <dgm:pt modelId="{D0676801-A628-4264-8629-CD135B1DF92B}">
      <dgm:prSet phldrT="[Text]" phldr="0"/>
      <dgm:spPr/>
      <dgm:t>
        <a:bodyPr/>
        <a:lstStyle/>
        <a:p>
          <a:r>
            <a:rPr lang="en-CA" dirty="0"/>
            <a:t>GOT</a:t>
          </a:r>
        </a:p>
      </dgm:t>
    </dgm:pt>
    <dgm:pt modelId="{F706E4B2-E99C-4246-80D7-BE3996AD18AE}" type="parTrans" cxnId="{A1984D5E-A822-4B41-8433-97399B0CE3A7}">
      <dgm:prSet/>
      <dgm:spPr/>
      <dgm:t>
        <a:bodyPr/>
        <a:lstStyle/>
        <a:p>
          <a:endParaRPr lang="en-CA"/>
        </a:p>
      </dgm:t>
    </dgm:pt>
    <dgm:pt modelId="{9F1611CA-54A3-4F5A-83CB-83E280724F45}" type="sibTrans" cxnId="{A1984D5E-A822-4B41-8433-97399B0CE3A7}">
      <dgm:prSet/>
      <dgm:spPr/>
      <dgm:t>
        <a:bodyPr/>
        <a:lstStyle/>
        <a:p>
          <a:endParaRPr lang="en-CA"/>
        </a:p>
      </dgm:t>
    </dgm:pt>
    <dgm:pt modelId="{2DCE1FFF-11C5-4019-91A2-36BF3658EB96}">
      <dgm:prSet phldrT="[Text]" phldr="0" custT="1"/>
      <dgm:spPr/>
      <dgm:t>
        <a:bodyPr/>
        <a:lstStyle/>
        <a:p>
          <a:r>
            <a:rPr lang="en-CA" sz="1600" dirty="0"/>
            <a:t>Business</a:t>
          </a:r>
        </a:p>
      </dgm:t>
    </dgm:pt>
    <dgm:pt modelId="{2D7037EB-29CD-4B87-8607-FB2E117B1D9B}" type="parTrans" cxnId="{177BF245-7463-4262-BDD9-15CE796197F5}">
      <dgm:prSet/>
      <dgm:spPr/>
      <dgm:t>
        <a:bodyPr/>
        <a:lstStyle/>
        <a:p>
          <a:endParaRPr lang="en-CA"/>
        </a:p>
      </dgm:t>
    </dgm:pt>
    <dgm:pt modelId="{51FDCF1D-1520-4469-AA7D-766F7BD80F89}" type="sibTrans" cxnId="{177BF245-7463-4262-BDD9-15CE796197F5}">
      <dgm:prSet/>
      <dgm:spPr/>
      <dgm:t>
        <a:bodyPr/>
        <a:lstStyle/>
        <a:p>
          <a:endParaRPr lang="en-CA"/>
        </a:p>
      </dgm:t>
    </dgm:pt>
    <dgm:pt modelId="{E144D135-8D09-4360-B42E-D4D4BE45AB25}">
      <dgm:prSet phldrT="[Text]" phldr="0" custT="1"/>
      <dgm:spPr/>
      <dgm:t>
        <a:bodyPr/>
        <a:lstStyle/>
        <a:p>
          <a:r>
            <a:rPr lang="en-CA" sz="1600" dirty="0"/>
            <a:t>Mission Statement</a:t>
          </a:r>
        </a:p>
      </dgm:t>
    </dgm:pt>
    <dgm:pt modelId="{91C45CBD-1B79-4923-8E48-9004F4480EBF}" type="parTrans" cxnId="{602D0E74-6336-4D21-8E19-A7466D9381EC}">
      <dgm:prSet/>
      <dgm:spPr/>
      <dgm:t>
        <a:bodyPr/>
        <a:lstStyle/>
        <a:p>
          <a:endParaRPr lang="en-CA"/>
        </a:p>
      </dgm:t>
    </dgm:pt>
    <dgm:pt modelId="{53480399-40B3-42D0-A1E3-D7C1A9545D54}" type="sibTrans" cxnId="{602D0E74-6336-4D21-8E19-A7466D9381EC}">
      <dgm:prSet/>
      <dgm:spPr/>
      <dgm:t>
        <a:bodyPr/>
        <a:lstStyle/>
        <a:p>
          <a:endParaRPr lang="en-CA"/>
        </a:p>
      </dgm:t>
    </dgm:pt>
    <dgm:pt modelId="{9F2A2FBA-AAA4-42F2-9FDC-BE1AB29F66C5}">
      <dgm:prSet phldrT="[Text]" custT="1"/>
      <dgm:spPr/>
      <dgm:t>
        <a:bodyPr/>
        <a:lstStyle/>
        <a:p>
          <a:r>
            <a:rPr lang="en-CA" sz="1600" dirty="0"/>
            <a:t>Assessments</a:t>
          </a:r>
        </a:p>
      </dgm:t>
    </dgm:pt>
    <dgm:pt modelId="{9F55C492-2FD1-485D-8679-14A71B17B8A4}" type="parTrans" cxnId="{262090FB-09FA-423A-B83C-996BBB3A3C45}">
      <dgm:prSet/>
      <dgm:spPr/>
      <dgm:t>
        <a:bodyPr/>
        <a:lstStyle/>
        <a:p>
          <a:endParaRPr lang="en-CA"/>
        </a:p>
      </dgm:t>
    </dgm:pt>
    <dgm:pt modelId="{199088E2-BC34-4D6C-8E69-AB2BFC9F5D23}" type="sibTrans" cxnId="{262090FB-09FA-423A-B83C-996BBB3A3C45}">
      <dgm:prSet/>
      <dgm:spPr/>
      <dgm:t>
        <a:bodyPr/>
        <a:lstStyle/>
        <a:p>
          <a:endParaRPr lang="en-CA"/>
        </a:p>
      </dgm:t>
    </dgm:pt>
    <dgm:pt modelId="{0AD54B22-63A5-4E6A-8CDF-7D21C486A700}">
      <dgm:prSet phldrT="[Text]" custT="1"/>
      <dgm:spPr/>
      <dgm:t>
        <a:bodyPr/>
        <a:lstStyle/>
        <a:p>
          <a:r>
            <a:rPr lang="en-CA" sz="1600" dirty="0"/>
            <a:t>Experience</a:t>
          </a:r>
        </a:p>
      </dgm:t>
    </dgm:pt>
    <dgm:pt modelId="{72C561D5-6F53-4A31-B7CB-E9727B3A60DB}" type="parTrans" cxnId="{41B81579-072F-4EFC-84A1-40B5FE44D7EC}">
      <dgm:prSet/>
      <dgm:spPr/>
      <dgm:t>
        <a:bodyPr/>
        <a:lstStyle/>
        <a:p>
          <a:endParaRPr lang="en-CA"/>
        </a:p>
      </dgm:t>
    </dgm:pt>
    <dgm:pt modelId="{3441C387-BA1D-4C4E-BE25-7E8EE8AD8A20}" type="sibTrans" cxnId="{41B81579-072F-4EFC-84A1-40B5FE44D7EC}">
      <dgm:prSet/>
      <dgm:spPr/>
      <dgm:t>
        <a:bodyPr/>
        <a:lstStyle/>
        <a:p>
          <a:endParaRPr lang="en-CA"/>
        </a:p>
      </dgm:t>
    </dgm:pt>
    <dgm:pt modelId="{CCC9EE26-EDAF-4B39-89D9-B678CD91A5FB}">
      <dgm:prSet phldrT="[Text]" custT="1"/>
      <dgm:spPr/>
      <dgm:t>
        <a:bodyPr/>
        <a:lstStyle/>
        <a:p>
          <a:r>
            <a:rPr lang="en-CA" sz="1600" dirty="0"/>
            <a:t>Licenses</a:t>
          </a:r>
        </a:p>
      </dgm:t>
    </dgm:pt>
    <dgm:pt modelId="{CB4AE167-DE3F-4672-8DD4-43F6B579EBE4}" type="parTrans" cxnId="{99F4E239-CE0E-40FB-A5E3-9E9917879399}">
      <dgm:prSet/>
      <dgm:spPr/>
      <dgm:t>
        <a:bodyPr/>
        <a:lstStyle/>
        <a:p>
          <a:endParaRPr lang="en-CA"/>
        </a:p>
      </dgm:t>
    </dgm:pt>
    <dgm:pt modelId="{7A1075E6-0390-4D77-8141-31434B639918}" type="sibTrans" cxnId="{99F4E239-CE0E-40FB-A5E3-9E9917879399}">
      <dgm:prSet/>
      <dgm:spPr/>
      <dgm:t>
        <a:bodyPr/>
        <a:lstStyle/>
        <a:p>
          <a:endParaRPr lang="en-CA"/>
        </a:p>
      </dgm:t>
    </dgm:pt>
    <dgm:pt modelId="{2EB53CFB-EA9E-41FA-8C69-CE51F6B4FB4B}">
      <dgm:prSet phldrT="[Text]" custT="1"/>
      <dgm:spPr/>
      <dgm:t>
        <a:bodyPr/>
        <a:lstStyle/>
        <a:p>
          <a:r>
            <a:rPr lang="en-CA" sz="1600" dirty="0"/>
            <a:t>Personal: Values, Priorities</a:t>
          </a:r>
        </a:p>
      </dgm:t>
    </dgm:pt>
    <dgm:pt modelId="{9CA4B4C3-4D15-415E-901B-51290DD862C1}" type="sibTrans" cxnId="{691AC014-E191-4AF8-A402-51E198A16FE8}">
      <dgm:prSet/>
      <dgm:spPr/>
      <dgm:t>
        <a:bodyPr/>
        <a:lstStyle/>
        <a:p>
          <a:endParaRPr lang="en-CA"/>
        </a:p>
      </dgm:t>
    </dgm:pt>
    <dgm:pt modelId="{6C7B9AE7-4ECA-431F-BF57-005006217F3D}" type="parTrans" cxnId="{691AC014-E191-4AF8-A402-51E198A16FE8}">
      <dgm:prSet/>
      <dgm:spPr/>
      <dgm:t>
        <a:bodyPr/>
        <a:lstStyle/>
        <a:p>
          <a:endParaRPr lang="en-CA"/>
        </a:p>
      </dgm:t>
    </dgm:pt>
    <dgm:pt modelId="{478120D9-9859-4DE5-95B4-E11FF585837A}">
      <dgm:prSet phldrT="[Text]" custT="1"/>
      <dgm:spPr/>
      <dgm:t>
        <a:bodyPr/>
        <a:lstStyle/>
        <a:p>
          <a:r>
            <a:rPr lang="en-CA" sz="1600" dirty="0"/>
            <a:t>Business: Values &amp; Priorities</a:t>
          </a:r>
        </a:p>
      </dgm:t>
    </dgm:pt>
    <dgm:pt modelId="{181AADE3-3635-46BA-85F8-A9AAC3E926A2}" type="sibTrans" cxnId="{5B3C802F-EC26-4CFF-907F-FCB01333DE98}">
      <dgm:prSet/>
      <dgm:spPr/>
      <dgm:t>
        <a:bodyPr/>
        <a:lstStyle/>
        <a:p>
          <a:endParaRPr lang="en-CA"/>
        </a:p>
      </dgm:t>
    </dgm:pt>
    <dgm:pt modelId="{48CED602-0AE7-46BC-B5DA-8B64E94E25F7}" type="parTrans" cxnId="{5B3C802F-EC26-4CFF-907F-FCB01333DE98}">
      <dgm:prSet/>
      <dgm:spPr/>
      <dgm:t>
        <a:bodyPr/>
        <a:lstStyle/>
        <a:p>
          <a:endParaRPr lang="en-CA"/>
        </a:p>
      </dgm:t>
    </dgm:pt>
    <dgm:pt modelId="{6DE825A6-49CE-4614-9219-7FFFB547145E}">
      <dgm:prSet phldrT="[Text]" custT="1"/>
      <dgm:spPr/>
      <dgm:t>
        <a:bodyPr/>
        <a:lstStyle/>
        <a:p>
          <a:r>
            <a:rPr lang="en-CA" sz="1600" dirty="0"/>
            <a:t>What grounds you?</a:t>
          </a:r>
        </a:p>
      </dgm:t>
    </dgm:pt>
    <dgm:pt modelId="{3AB7004D-7A8A-4415-9AA1-265298FAD1E3}" type="parTrans" cxnId="{33A07A97-79BE-4AD6-9DF3-E41B5B2A29C3}">
      <dgm:prSet/>
      <dgm:spPr/>
      <dgm:t>
        <a:bodyPr/>
        <a:lstStyle/>
        <a:p>
          <a:endParaRPr lang="en-CA"/>
        </a:p>
      </dgm:t>
    </dgm:pt>
    <dgm:pt modelId="{43F4DADC-D01B-4DF2-8D65-8564456787C2}" type="sibTrans" cxnId="{33A07A97-79BE-4AD6-9DF3-E41B5B2A29C3}">
      <dgm:prSet/>
      <dgm:spPr/>
      <dgm:t>
        <a:bodyPr/>
        <a:lstStyle/>
        <a:p>
          <a:endParaRPr lang="en-CA"/>
        </a:p>
      </dgm:t>
    </dgm:pt>
    <dgm:pt modelId="{0A24D09D-4768-40BC-A0F5-44FB935EA11D}">
      <dgm:prSet phldrT="[Text]" custT="1"/>
      <dgm:spPr/>
      <dgm:t>
        <a:bodyPr/>
        <a:lstStyle/>
        <a:p>
          <a:r>
            <a:rPr lang="en-CA" sz="1600" dirty="0"/>
            <a:t>Business Status</a:t>
          </a:r>
        </a:p>
      </dgm:t>
    </dgm:pt>
    <dgm:pt modelId="{6D3C0300-20E7-4337-8F84-B3D74B2758B6}" type="parTrans" cxnId="{464151C0-3338-46BE-8B7D-D06D4E6A39F4}">
      <dgm:prSet/>
      <dgm:spPr/>
      <dgm:t>
        <a:bodyPr/>
        <a:lstStyle/>
        <a:p>
          <a:endParaRPr lang="en-CA"/>
        </a:p>
      </dgm:t>
    </dgm:pt>
    <dgm:pt modelId="{F76A84CE-AFD9-475D-AD79-3ABE19C16180}" type="sibTrans" cxnId="{464151C0-3338-46BE-8B7D-D06D4E6A39F4}">
      <dgm:prSet/>
      <dgm:spPr/>
      <dgm:t>
        <a:bodyPr/>
        <a:lstStyle/>
        <a:p>
          <a:endParaRPr lang="en-CA"/>
        </a:p>
      </dgm:t>
    </dgm:pt>
    <dgm:pt modelId="{276445AC-45B0-467A-AA85-100B6520DD63}">
      <dgm:prSet phldrT="[Text]" custT="1"/>
      <dgm:spPr/>
      <dgm:t>
        <a:bodyPr/>
        <a:lstStyle/>
        <a:p>
          <a:r>
            <a:rPr lang="en-CA" sz="1600" dirty="0"/>
            <a:t>Business Performance</a:t>
          </a:r>
        </a:p>
      </dgm:t>
    </dgm:pt>
    <dgm:pt modelId="{B7BC92BF-DB2D-4F1E-B398-3F53F7187A02}" type="parTrans" cxnId="{F59EFD9D-8426-4DEF-A097-522B4869DB8C}">
      <dgm:prSet/>
      <dgm:spPr/>
      <dgm:t>
        <a:bodyPr/>
        <a:lstStyle/>
        <a:p>
          <a:endParaRPr lang="en-CA"/>
        </a:p>
      </dgm:t>
    </dgm:pt>
    <dgm:pt modelId="{3D8DA70D-8332-41FC-9E5E-604912D9AD45}" type="sibTrans" cxnId="{F59EFD9D-8426-4DEF-A097-522B4869DB8C}">
      <dgm:prSet/>
      <dgm:spPr/>
      <dgm:t>
        <a:bodyPr/>
        <a:lstStyle/>
        <a:p>
          <a:endParaRPr lang="en-CA"/>
        </a:p>
      </dgm:t>
    </dgm:pt>
    <dgm:pt modelId="{7313D40E-C4DA-46C0-AC1C-5F3373760729}">
      <dgm:prSet phldrT="[Text]" phldr="0" custT="1"/>
      <dgm:spPr/>
      <dgm:t>
        <a:bodyPr/>
        <a:lstStyle/>
        <a:p>
          <a:r>
            <a:rPr lang="en-CA" sz="1600" dirty="0"/>
            <a:t>Cornerstone (Brand) Statement</a:t>
          </a:r>
        </a:p>
      </dgm:t>
    </dgm:pt>
    <dgm:pt modelId="{A685E9F7-7058-4E3B-AE9E-AA80DA7F1594}" type="parTrans" cxnId="{EF46A2F7-FAD0-40E7-902A-A4079805F620}">
      <dgm:prSet/>
      <dgm:spPr/>
      <dgm:t>
        <a:bodyPr/>
        <a:lstStyle/>
        <a:p>
          <a:endParaRPr lang="en-CA"/>
        </a:p>
      </dgm:t>
    </dgm:pt>
    <dgm:pt modelId="{CD3C74A1-D331-48B6-B66C-69240C1309CA}" type="sibTrans" cxnId="{EF46A2F7-FAD0-40E7-902A-A4079805F620}">
      <dgm:prSet/>
      <dgm:spPr/>
      <dgm:t>
        <a:bodyPr/>
        <a:lstStyle/>
        <a:p>
          <a:endParaRPr lang="en-CA"/>
        </a:p>
      </dgm:t>
    </dgm:pt>
    <dgm:pt modelId="{6CEB9781-B2C0-4D1C-A859-FCCDE0CBF0B2}">
      <dgm:prSet phldrT="[Text]" custT="1"/>
      <dgm:spPr/>
      <dgm:t>
        <a:bodyPr/>
        <a:lstStyle/>
        <a:p>
          <a:r>
            <a:rPr lang="en-CA" sz="1600" dirty="0"/>
            <a:t>Competencies</a:t>
          </a:r>
        </a:p>
      </dgm:t>
    </dgm:pt>
    <dgm:pt modelId="{987F6F47-6A30-4DBA-96D7-9AE0559B3774}" type="parTrans" cxnId="{71E1FCCC-ABA4-452E-AB5C-9BDAE3DD9EEE}">
      <dgm:prSet/>
      <dgm:spPr/>
      <dgm:t>
        <a:bodyPr/>
        <a:lstStyle/>
        <a:p>
          <a:endParaRPr lang="en-CA"/>
        </a:p>
      </dgm:t>
    </dgm:pt>
    <dgm:pt modelId="{4DCF1D92-EA5D-4A8E-84F3-1E482DE0CD1D}" type="sibTrans" cxnId="{71E1FCCC-ABA4-452E-AB5C-9BDAE3DD9EEE}">
      <dgm:prSet/>
      <dgm:spPr/>
      <dgm:t>
        <a:bodyPr/>
        <a:lstStyle/>
        <a:p>
          <a:endParaRPr lang="en-CA"/>
        </a:p>
      </dgm:t>
    </dgm:pt>
    <dgm:pt modelId="{51149299-C823-438D-B7AF-DD2EF8AAC646}">
      <dgm:prSet phldrT="[Text]" custT="1"/>
      <dgm:spPr/>
      <dgm:t>
        <a:bodyPr/>
        <a:lstStyle/>
        <a:p>
          <a:r>
            <a:rPr lang="en-CA" sz="1600" dirty="0"/>
            <a:t>Competencies</a:t>
          </a:r>
        </a:p>
      </dgm:t>
    </dgm:pt>
    <dgm:pt modelId="{70D6F207-49BA-45D4-B523-35E6A58C9C68}" type="parTrans" cxnId="{5D938FF7-508F-48A3-9DBD-ABA70D838EC8}">
      <dgm:prSet/>
      <dgm:spPr/>
      <dgm:t>
        <a:bodyPr/>
        <a:lstStyle/>
        <a:p>
          <a:endParaRPr lang="en-CA"/>
        </a:p>
      </dgm:t>
    </dgm:pt>
    <dgm:pt modelId="{476B657F-0A0D-4821-8DAA-35C1431642B6}" type="sibTrans" cxnId="{5D938FF7-508F-48A3-9DBD-ABA70D838EC8}">
      <dgm:prSet/>
      <dgm:spPr/>
      <dgm:t>
        <a:bodyPr/>
        <a:lstStyle/>
        <a:p>
          <a:endParaRPr lang="en-CA"/>
        </a:p>
      </dgm:t>
    </dgm:pt>
    <dgm:pt modelId="{37CEE2EC-EA0E-46A2-83AD-54377C9AF7E3}">
      <dgm:prSet phldrT="[Text]" custT="1"/>
      <dgm:spPr/>
      <dgm:t>
        <a:bodyPr/>
        <a:lstStyle/>
        <a:p>
          <a:r>
            <a:rPr lang="en-CA" sz="1600" dirty="0"/>
            <a:t>Primary Driving Force?</a:t>
          </a:r>
        </a:p>
      </dgm:t>
    </dgm:pt>
    <dgm:pt modelId="{DC87DB48-EE2E-4660-90D3-28F64C06B7B3}" type="parTrans" cxnId="{D51097E5-CE44-4F8E-8C5A-37239C0C0065}">
      <dgm:prSet/>
      <dgm:spPr/>
      <dgm:t>
        <a:bodyPr/>
        <a:lstStyle/>
        <a:p>
          <a:endParaRPr lang="en-CA"/>
        </a:p>
      </dgm:t>
    </dgm:pt>
    <dgm:pt modelId="{EA6567D4-713B-4377-A44A-27E9C56A85C9}" type="sibTrans" cxnId="{D51097E5-CE44-4F8E-8C5A-37239C0C0065}">
      <dgm:prSet/>
      <dgm:spPr/>
      <dgm:t>
        <a:bodyPr/>
        <a:lstStyle/>
        <a:p>
          <a:endParaRPr lang="en-CA"/>
        </a:p>
      </dgm:t>
    </dgm:pt>
    <dgm:pt modelId="{A4A79F16-13A0-4E37-BCED-1486B5353ADF}" type="pres">
      <dgm:prSet presAssocID="{31908918-6304-4FB7-9373-F4958CC99F76}" presName="Name0" presStyleCnt="0">
        <dgm:presLayoutVars>
          <dgm:dir/>
          <dgm:animLvl val="lvl"/>
          <dgm:resizeHandles val="exact"/>
        </dgm:presLayoutVars>
      </dgm:prSet>
      <dgm:spPr/>
    </dgm:pt>
    <dgm:pt modelId="{A3FC7B2D-2C32-472F-A13C-A3FFA91AE298}" type="pres">
      <dgm:prSet presAssocID="{7DF5BAB5-174E-42BE-AAF1-A2FB6AE5DC03}" presName="composite" presStyleCnt="0"/>
      <dgm:spPr/>
    </dgm:pt>
    <dgm:pt modelId="{927B413D-E8EB-4F2D-9DF4-ED2453D6E9DC}" type="pres">
      <dgm:prSet presAssocID="{7DF5BAB5-174E-42BE-AAF1-A2FB6AE5DC0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5DCEE59-2EBF-4365-A7BF-6382AC7B9234}" type="pres">
      <dgm:prSet presAssocID="{7DF5BAB5-174E-42BE-AAF1-A2FB6AE5DC03}" presName="desTx" presStyleLbl="alignAccFollowNode1" presStyleIdx="0" presStyleCnt="3">
        <dgm:presLayoutVars>
          <dgm:bulletEnabled val="1"/>
        </dgm:presLayoutVars>
      </dgm:prSet>
      <dgm:spPr/>
    </dgm:pt>
    <dgm:pt modelId="{D177B1F3-20AC-42F6-BDDC-D28333D56422}" type="pres">
      <dgm:prSet presAssocID="{8A41669C-63FC-4D3E-AFCA-FB3DA4EF159F}" presName="space" presStyleCnt="0"/>
      <dgm:spPr/>
    </dgm:pt>
    <dgm:pt modelId="{49FAA18A-22E5-4CA3-8A6A-2706EFBCFAF5}" type="pres">
      <dgm:prSet presAssocID="{399083AE-8DEC-4BCB-BF70-373DD54ADDB4}" presName="composite" presStyleCnt="0"/>
      <dgm:spPr/>
    </dgm:pt>
    <dgm:pt modelId="{97553DCC-CA65-4498-B7DF-DD355ADA3F45}" type="pres">
      <dgm:prSet presAssocID="{399083AE-8DEC-4BCB-BF70-373DD54ADDB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39C3426-BAF6-4030-92A3-8145BD51DD60}" type="pres">
      <dgm:prSet presAssocID="{399083AE-8DEC-4BCB-BF70-373DD54ADDB4}" presName="desTx" presStyleLbl="alignAccFollowNode1" presStyleIdx="1" presStyleCnt="3">
        <dgm:presLayoutVars>
          <dgm:bulletEnabled val="1"/>
        </dgm:presLayoutVars>
      </dgm:prSet>
      <dgm:spPr/>
    </dgm:pt>
    <dgm:pt modelId="{55F0B763-6533-49FA-9115-7DB1A76F3F0A}" type="pres">
      <dgm:prSet presAssocID="{48943CD9-164C-4BCA-A825-5AF7D91E8F0A}" presName="space" presStyleCnt="0"/>
      <dgm:spPr/>
    </dgm:pt>
    <dgm:pt modelId="{DAAD5D0D-5D71-458D-8D98-99050AC50C48}" type="pres">
      <dgm:prSet presAssocID="{D0676801-A628-4264-8629-CD135B1DF92B}" presName="composite" presStyleCnt="0"/>
      <dgm:spPr/>
    </dgm:pt>
    <dgm:pt modelId="{1434AE16-7039-4047-9AF8-D1FA0A482ED1}" type="pres">
      <dgm:prSet presAssocID="{D0676801-A628-4264-8629-CD135B1DF92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60B5A59-5A51-4FBC-98F3-27C38A568C6F}" type="pres">
      <dgm:prSet presAssocID="{D0676801-A628-4264-8629-CD135B1DF92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D8B2108-7622-479A-BC25-24698F9EEAD3}" type="presOf" srcId="{276445AC-45B0-467A-AA85-100B6520DD63}" destId="{85DCEE59-2EBF-4365-A7BF-6382AC7B9234}" srcOrd="0" destOrd="12" presId="urn:microsoft.com/office/officeart/2005/8/layout/hList1"/>
    <dgm:cxn modelId="{6593EA0B-82A0-47A2-8778-6FEA3E0AD0B3}" type="presOf" srcId="{CCC9EE26-EDAF-4B39-89D9-B678CD91A5FB}" destId="{85DCEE59-2EBF-4365-A7BF-6382AC7B9234}" srcOrd="0" destOrd="4" presId="urn:microsoft.com/office/officeart/2005/8/layout/hList1"/>
    <dgm:cxn modelId="{E547060F-23D2-4EF4-9B19-784CA08FDAEA}" type="presOf" srcId="{0A24D09D-4768-40BC-A0F5-44FB935EA11D}" destId="{85DCEE59-2EBF-4365-A7BF-6382AC7B9234}" srcOrd="0" destOrd="11" presId="urn:microsoft.com/office/officeart/2005/8/layout/hList1"/>
    <dgm:cxn modelId="{691AC014-E191-4AF8-A402-51E198A16FE8}" srcId="{7DF5BAB5-174E-42BE-AAF1-A2FB6AE5DC03}" destId="{2EB53CFB-EA9E-41FA-8C69-CE51F6B4FB4B}" srcOrd="6" destOrd="0" parTransId="{6C7B9AE7-4ECA-431F-BF57-005006217F3D}" sibTransId="{9CA4B4C3-4D15-415E-901B-51290DD862C1}"/>
    <dgm:cxn modelId="{EAF2391A-458D-405A-AC67-31A8F0906D21}" type="presOf" srcId="{ABB15CC6-6822-47FC-A466-BFB27A76265A}" destId="{A39C3426-BAF6-4030-92A3-8145BD51DD60}" srcOrd="0" destOrd="0" presId="urn:microsoft.com/office/officeart/2005/8/layout/hList1"/>
    <dgm:cxn modelId="{1FB57622-EEC4-482E-9DE4-6C7FF002E0E2}" type="presOf" srcId="{51149299-C823-438D-B7AF-DD2EF8AAC646}" destId="{85DCEE59-2EBF-4365-A7BF-6382AC7B9234}" srcOrd="0" destOrd="8" presId="urn:microsoft.com/office/officeart/2005/8/layout/hList1"/>
    <dgm:cxn modelId="{39CCF226-228A-4D64-923C-AA785CB77430}" srcId="{7DF5BAB5-174E-42BE-AAF1-A2FB6AE5DC03}" destId="{DA5A2371-BA9C-40C6-ACAF-1AE9AD09C578}" srcOrd="0" destOrd="0" parTransId="{DE25FC02-0228-4BEA-AFD4-025F2B7D944B}" sibTransId="{13A209B7-400F-46CB-BA60-877C643A9E04}"/>
    <dgm:cxn modelId="{5B3C802F-EC26-4CFF-907F-FCB01333DE98}" srcId="{7DF5BAB5-174E-42BE-AAF1-A2FB6AE5DC03}" destId="{478120D9-9859-4DE5-95B4-E11FF585837A}" srcOrd="10" destOrd="0" parTransId="{48CED602-0AE7-46BC-B5DA-8B64E94E25F7}" sibTransId="{181AADE3-3635-46BA-85F8-A9AAC3E926A2}"/>
    <dgm:cxn modelId="{0AF12F38-4BF1-4F19-9D11-72295DB13B93}" type="presOf" srcId="{6DE825A6-49CE-4614-9219-7FFFB547145E}" destId="{85DCEE59-2EBF-4365-A7BF-6382AC7B9234}" srcOrd="0" destOrd="7" presId="urn:microsoft.com/office/officeart/2005/8/layout/hList1"/>
    <dgm:cxn modelId="{99F4E239-CE0E-40FB-A5E3-9E9917879399}" srcId="{7DF5BAB5-174E-42BE-AAF1-A2FB6AE5DC03}" destId="{CCC9EE26-EDAF-4B39-89D9-B678CD91A5FB}" srcOrd="4" destOrd="0" parTransId="{CB4AE167-DE3F-4672-8DD4-43F6B579EBE4}" sibTransId="{7A1075E6-0390-4D77-8141-31434B639918}"/>
    <dgm:cxn modelId="{4C9E493C-E9D9-4882-9D64-F793B6B30E4F}" srcId="{7DF5BAB5-174E-42BE-AAF1-A2FB6AE5DC03}" destId="{7C4D4015-1B5A-453B-AE8D-5AB7B8E26DF6}" srcOrd="1" destOrd="0" parTransId="{B327129F-3056-487F-A7DF-6788D7C9CEF2}" sibTransId="{9DF40191-9656-4E35-9011-4EB4395FD4F1}"/>
    <dgm:cxn modelId="{A1984D5E-A822-4B41-8433-97399B0CE3A7}" srcId="{31908918-6304-4FB7-9373-F4958CC99F76}" destId="{D0676801-A628-4264-8629-CD135B1DF92B}" srcOrd="2" destOrd="0" parTransId="{F706E4B2-E99C-4246-80D7-BE3996AD18AE}" sibTransId="{9F1611CA-54A3-4F5A-83CB-83E280724F45}"/>
    <dgm:cxn modelId="{4C3BAF60-B6C8-4A67-8ACC-26B8BDB3E39B}" type="presOf" srcId="{31908918-6304-4FB7-9373-F4958CC99F76}" destId="{A4A79F16-13A0-4E37-BCED-1486B5353ADF}" srcOrd="0" destOrd="0" presId="urn:microsoft.com/office/officeart/2005/8/layout/hList1"/>
    <dgm:cxn modelId="{177BF245-7463-4262-BDD9-15CE796197F5}" srcId="{D0676801-A628-4264-8629-CD135B1DF92B}" destId="{2DCE1FFF-11C5-4019-91A2-36BF3658EB96}" srcOrd="0" destOrd="0" parTransId="{2D7037EB-29CD-4B87-8607-FB2E117B1D9B}" sibTransId="{51FDCF1D-1520-4469-AA7D-766F7BD80F89}"/>
    <dgm:cxn modelId="{DB823D47-22A4-4612-8F99-6B03E0343D18}" srcId="{399083AE-8DEC-4BCB-BF70-373DD54ADDB4}" destId="{ABB15CC6-6822-47FC-A466-BFB27A76265A}" srcOrd="0" destOrd="0" parTransId="{35D623C1-CC3A-4DAA-9453-E62675A7655F}" sibTransId="{2F897515-9B69-4CC5-A854-02ADC2903188}"/>
    <dgm:cxn modelId="{8AA0F54B-9198-4428-98E0-BB523540764A}" type="presOf" srcId="{7C4D4015-1B5A-453B-AE8D-5AB7B8E26DF6}" destId="{85DCEE59-2EBF-4365-A7BF-6382AC7B9234}" srcOrd="0" destOrd="1" presId="urn:microsoft.com/office/officeart/2005/8/layout/hList1"/>
    <dgm:cxn modelId="{4C47F84D-A8F8-4FB0-8065-CF9E720E0B13}" type="presOf" srcId="{7313D40E-C4DA-46C0-AC1C-5F3373760729}" destId="{A39C3426-BAF6-4030-92A3-8145BD51DD60}" srcOrd="0" destOrd="1" presId="urn:microsoft.com/office/officeart/2005/8/layout/hList1"/>
    <dgm:cxn modelId="{3F118A4F-BC92-4A2F-BACB-CC06BBFFF87A}" type="presOf" srcId="{D0676801-A628-4264-8629-CD135B1DF92B}" destId="{1434AE16-7039-4047-9AF8-D1FA0A482ED1}" srcOrd="0" destOrd="0" presId="urn:microsoft.com/office/officeart/2005/8/layout/hList1"/>
    <dgm:cxn modelId="{F290AB71-5B80-4949-9AD8-26873609B721}" type="presOf" srcId="{2DCE1FFF-11C5-4019-91A2-36BF3658EB96}" destId="{C60B5A59-5A51-4FBC-98F3-27C38A568C6F}" srcOrd="0" destOrd="0" presId="urn:microsoft.com/office/officeart/2005/8/layout/hList1"/>
    <dgm:cxn modelId="{602D0E74-6336-4D21-8E19-A7466D9381EC}" srcId="{2DCE1FFF-11C5-4019-91A2-36BF3658EB96}" destId="{E144D135-8D09-4360-B42E-D4D4BE45AB25}" srcOrd="0" destOrd="0" parTransId="{91C45CBD-1B79-4923-8E48-9004F4480EBF}" sibTransId="{53480399-40B3-42D0-A1E3-D7C1A9545D54}"/>
    <dgm:cxn modelId="{8F2BCA74-0F1E-4875-BF0E-98B74FBDC03E}" type="presOf" srcId="{0AD54B22-63A5-4E6A-8CDF-7D21C486A700}" destId="{85DCEE59-2EBF-4365-A7BF-6382AC7B9234}" srcOrd="0" destOrd="5" presId="urn:microsoft.com/office/officeart/2005/8/layout/hList1"/>
    <dgm:cxn modelId="{B02FA475-A5F3-4612-A12A-D93F8DF92083}" srcId="{31908918-6304-4FB7-9373-F4958CC99F76}" destId="{399083AE-8DEC-4BCB-BF70-373DD54ADDB4}" srcOrd="1" destOrd="0" parTransId="{DE18EAB3-FCB6-42B6-A92A-F48C009C93AB}" sibTransId="{48943CD9-164C-4BCA-A825-5AF7D91E8F0A}"/>
    <dgm:cxn modelId="{41B81579-072F-4EFC-84A1-40B5FE44D7EC}" srcId="{7DF5BAB5-174E-42BE-AAF1-A2FB6AE5DC03}" destId="{0AD54B22-63A5-4E6A-8CDF-7D21C486A700}" srcOrd="5" destOrd="0" parTransId="{72C561D5-6F53-4A31-B7CB-E9727B3A60DB}" sibTransId="{3441C387-BA1D-4C4E-BE25-7E8EE8AD8A20}"/>
    <dgm:cxn modelId="{33A07A97-79BE-4AD6-9DF3-E41B5B2A29C3}" srcId="{7DF5BAB5-174E-42BE-AAF1-A2FB6AE5DC03}" destId="{6DE825A6-49CE-4614-9219-7FFFB547145E}" srcOrd="7" destOrd="0" parTransId="{3AB7004D-7A8A-4415-9AA1-265298FAD1E3}" sibTransId="{43F4DADC-D01B-4DF2-8D65-8564456787C2}"/>
    <dgm:cxn modelId="{271ED29D-683D-41E0-B39E-9748C4D39C65}" type="presOf" srcId="{DA5A2371-BA9C-40C6-ACAF-1AE9AD09C578}" destId="{85DCEE59-2EBF-4365-A7BF-6382AC7B9234}" srcOrd="0" destOrd="0" presId="urn:microsoft.com/office/officeart/2005/8/layout/hList1"/>
    <dgm:cxn modelId="{F59EFD9D-8426-4DEF-A097-522B4869DB8C}" srcId="{7DF5BAB5-174E-42BE-AAF1-A2FB6AE5DC03}" destId="{276445AC-45B0-467A-AA85-100B6520DD63}" srcOrd="12" destOrd="0" parTransId="{B7BC92BF-DB2D-4F1E-B398-3F53F7187A02}" sibTransId="{3D8DA70D-8332-41FC-9E5E-604912D9AD45}"/>
    <dgm:cxn modelId="{560E94A8-0D64-468D-B864-7035F9DB1839}" type="presOf" srcId="{9F2A2FBA-AAA4-42F2-9FDC-BE1AB29F66C5}" destId="{85DCEE59-2EBF-4365-A7BF-6382AC7B9234}" srcOrd="0" destOrd="3" presId="urn:microsoft.com/office/officeart/2005/8/layout/hList1"/>
    <dgm:cxn modelId="{0806F1A8-E128-4743-AAAE-73C55EF0A632}" srcId="{31908918-6304-4FB7-9373-F4958CC99F76}" destId="{7DF5BAB5-174E-42BE-AAF1-A2FB6AE5DC03}" srcOrd="0" destOrd="0" parTransId="{068A6FC8-73D3-4C10-B149-41362F2935F9}" sibTransId="{8A41669C-63FC-4D3E-AFCA-FB3DA4EF159F}"/>
    <dgm:cxn modelId="{AE3C82BE-44FE-4E8D-9370-00617C546DA8}" type="presOf" srcId="{7DF5BAB5-174E-42BE-AAF1-A2FB6AE5DC03}" destId="{927B413D-E8EB-4F2D-9DF4-ED2453D6E9DC}" srcOrd="0" destOrd="0" presId="urn:microsoft.com/office/officeart/2005/8/layout/hList1"/>
    <dgm:cxn modelId="{464151C0-3338-46BE-8B7D-D06D4E6A39F4}" srcId="{7DF5BAB5-174E-42BE-AAF1-A2FB6AE5DC03}" destId="{0A24D09D-4768-40BC-A0F5-44FB935EA11D}" srcOrd="11" destOrd="0" parTransId="{6D3C0300-20E7-4337-8F84-B3D74B2758B6}" sibTransId="{F76A84CE-AFD9-475D-AD79-3ABE19C16180}"/>
    <dgm:cxn modelId="{71E1FCCC-ABA4-452E-AB5C-9BDAE3DD9EEE}" srcId="{7DF5BAB5-174E-42BE-AAF1-A2FB6AE5DC03}" destId="{6CEB9781-B2C0-4D1C-A859-FCCDE0CBF0B2}" srcOrd="2" destOrd="0" parTransId="{987F6F47-6A30-4DBA-96D7-9AE0559B3774}" sibTransId="{4DCF1D92-EA5D-4A8E-84F3-1E482DE0CD1D}"/>
    <dgm:cxn modelId="{575229DA-8499-4AEA-B042-7D4BA47DADC5}" type="presOf" srcId="{37CEE2EC-EA0E-46A2-83AD-54377C9AF7E3}" destId="{85DCEE59-2EBF-4365-A7BF-6382AC7B9234}" srcOrd="0" destOrd="9" presId="urn:microsoft.com/office/officeart/2005/8/layout/hList1"/>
    <dgm:cxn modelId="{29C3EFDA-D43C-449B-917B-F7703BE3C7F1}" type="presOf" srcId="{2EB53CFB-EA9E-41FA-8C69-CE51F6B4FB4B}" destId="{85DCEE59-2EBF-4365-A7BF-6382AC7B9234}" srcOrd="0" destOrd="6" presId="urn:microsoft.com/office/officeart/2005/8/layout/hList1"/>
    <dgm:cxn modelId="{608BFCDA-5498-49CD-B912-BD2F8941F960}" type="presOf" srcId="{6CEB9781-B2C0-4D1C-A859-FCCDE0CBF0B2}" destId="{85DCEE59-2EBF-4365-A7BF-6382AC7B9234}" srcOrd="0" destOrd="2" presId="urn:microsoft.com/office/officeart/2005/8/layout/hList1"/>
    <dgm:cxn modelId="{4F58EDDF-8259-4568-96E4-C4BA7AEB3125}" type="presOf" srcId="{E144D135-8D09-4360-B42E-D4D4BE45AB25}" destId="{C60B5A59-5A51-4FBC-98F3-27C38A568C6F}" srcOrd="0" destOrd="1" presId="urn:microsoft.com/office/officeart/2005/8/layout/hList1"/>
    <dgm:cxn modelId="{BCD57CE5-8183-4DA7-A6F1-EE607A580CAC}" type="presOf" srcId="{399083AE-8DEC-4BCB-BF70-373DD54ADDB4}" destId="{97553DCC-CA65-4498-B7DF-DD355ADA3F45}" srcOrd="0" destOrd="0" presId="urn:microsoft.com/office/officeart/2005/8/layout/hList1"/>
    <dgm:cxn modelId="{D51097E5-CE44-4F8E-8C5A-37239C0C0065}" srcId="{7DF5BAB5-174E-42BE-AAF1-A2FB6AE5DC03}" destId="{37CEE2EC-EA0E-46A2-83AD-54377C9AF7E3}" srcOrd="9" destOrd="0" parTransId="{DC87DB48-EE2E-4660-90D3-28F64C06B7B3}" sibTransId="{EA6567D4-713B-4377-A44A-27E9C56A85C9}"/>
    <dgm:cxn modelId="{5D938FF7-508F-48A3-9DBD-ABA70D838EC8}" srcId="{7DF5BAB5-174E-42BE-AAF1-A2FB6AE5DC03}" destId="{51149299-C823-438D-B7AF-DD2EF8AAC646}" srcOrd="8" destOrd="0" parTransId="{70D6F207-49BA-45D4-B523-35E6A58C9C68}" sibTransId="{476B657F-0A0D-4821-8DAA-35C1431642B6}"/>
    <dgm:cxn modelId="{EF46A2F7-FAD0-40E7-902A-A4079805F620}" srcId="{ABB15CC6-6822-47FC-A466-BFB27A76265A}" destId="{7313D40E-C4DA-46C0-AC1C-5F3373760729}" srcOrd="0" destOrd="0" parTransId="{A685E9F7-7058-4E3B-AE9E-AA80DA7F1594}" sibTransId="{CD3C74A1-D331-48B6-B66C-69240C1309CA}"/>
    <dgm:cxn modelId="{262090FB-09FA-423A-B83C-996BBB3A3C45}" srcId="{7DF5BAB5-174E-42BE-AAF1-A2FB6AE5DC03}" destId="{9F2A2FBA-AAA4-42F2-9FDC-BE1AB29F66C5}" srcOrd="3" destOrd="0" parTransId="{9F55C492-2FD1-485D-8679-14A71B17B8A4}" sibTransId="{199088E2-BC34-4D6C-8E69-AB2BFC9F5D23}"/>
    <dgm:cxn modelId="{225A03FC-5D64-4255-A191-80437F4F37DA}" type="presOf" srcId="{478120D9-9859-4DE5-95B4-E11FF585837A}" destId="{85DCEE59-2EBF-4365-A7BF-6382AC7B9234}" srcOrd="0" destOrd="10" presId="urn:microsoft.com/office/officeart/2005/8/layout/hList1"/>
    <dgm:cxn modelId="{1D5ABC00-4851-4FEE-8F6E-4C2E0DEE840A}" type="presParOf" srcId="{A4A79F16-13A0-4E37-BCED-1486B5353ADF}" destId="{A3FC7B2D-2C32-472F-A13C-A3FFA91AE298}" srcOrd="0" destOrd="0" presId="urn:microsoft.com/office/officeart/2005/8/layout/hList1"/>
    <dgm:cxn modelId="{C56BE28C-1733-4623-8D47-2AAF7DBEB483}" type="presParOf" srcId="{A3FC7B2D-2C32-472F-A13C-A3FFA91AE298}" destId="{927B413D-E8EB-4F2D-9DF4-ED2453D6E9DC}" srcOrd="0" destOrd="0" presId="urn:microsoft.com/office/officeart/2005/8/layout/hList1"/>
    <dgm:cxn modelId="{6337636A-5666-46B0-A001-162B566C3E9C}" type="presParOf" srcId="{A3FC7B2D-2C32-472F-A13C-A3FFA91AE298}" destId="{85DCEE59-2EBF-4365-A7BF-6382AC7B9234}" srcOrd="1" destOrd="0" presId="urn:microsoft.com/office/officeart/2005/8/layout/hList1"/>
    <dgm:cxn modelId="{D5A8CC99-F0BB-4C48-B113-590300FFCA05}" type="presParOf" srcId="{A4A79F16-13A0-4E37-BCED-1486B5353ADF}" destId="{D177B1F3-20AC-42F6-BDDC-D28333D56422}" srcOrd="1" destOrd="0" presId="urn:microsoft.com/office/officeart/2005/8/layout/hList1"/>
    <dgm:cxn modelId="{1550B9A0-C9FF-4BE6-A9A8-BF1C436F36E8}" type="presParOf" srcId="{A4A79F16-13A0-4E37-BCED-1486B5353ADF}" destId="{49FAA18A-22E5-4CA3-8A6A-2706EFBCFAF5}" srcOrd="2" destOrd="0" presId="urn:microsoft.com/office/officeart/2005/8/layout/hList1"/>
    <dgm:cxn modelId="{ECE13A8E-3054-407A-A26B-6C41D458BEFE}" type="presParOf" srcId="{49FAA18A-22E5-4CA3-8A6A-2706EFBCFAF5}" destId="{97553DCC-CA65-4498-B7DF-DD355ADA3F45}" srcOrd="0" destOrd="0" presId="urn:microsoft.com/office/officeart/2005/8/layout/hList1"/>
    <dgm:cxn modelId="{115FBB40-FDED-4B8C-9405-B3EE3C5286EB}" type="presParOf" srcId="{49FAA18A-22E5-4CA3-8A6A-2706EFBCFAF5}" destId="{A39C3426-BAF6-4030-92A3-8145BD51DD60}" srcOrd="1" destOrd="0" presId="urn:microsoft.com/office/officeart/2005/8/layout/hList1"/>
    <dgm:cxn modelId="{8696F700-B15F-48EA-9ADA-C32A1B078A51}" type="presParOf" srcId="{A4A79F16-13A0-4E37-BCED-1486B5353ADF}" destId="{55F0B763-6533-49FA-9115-7DB1A76F3F0A}" srcOrd="3" destOrd="0" presId="urn:microsoft.com/office/officeart/2005/8/layout/hList1"/>
    <dgm:cxn modelId="{6BE72514-8488-4054-9638-9E1335EC449A}" type="presParOf" srcId="{A4A79F16-13A0-4E37-BCED-1486B5353ADF}" destId="{DAAD5D0D-5D71-458D-8D98-99050AC50C48}" srcOrd="4" destOrd="0" presId="urn:microsoft.com/office/officeart/2005/8/layout/hList1"/>
    <dgm:cxn modelId="{F79E054B-AE12-4022-BDC9-D4F1CC1B6467}" type="presParOf" srcId="{DAAD5D0D-5D71-458D-8D98-99050AC50C48}" destId="{1434AE16-7039-4047-9AF8-D1FA0A482ED1}" srcOrd="0" destOrd="0" presId="urn:microsoft.com/office/officeart/2005/8/layout/hList1"/>
    <dgm:cxn modelId="{AC0FD5E8-0949-461B-95F3-74C95A45A6A8}" type="presParOf" srcId="{DAAD5D0D-5D71-458D-8D98-99050AC50C48}" destId="{C60B5A59-5A51-4FBC-98F3-27C38A568C6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8A7146-CD4C-43B8-9B22-61A59EFF5693}" type="doc">
      <dgm:prSet loTypeId="urn:microsoft.com/office/officeart/2011/layout/RadialPicture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3DC8A367-A5BD-4229-857D-17AEB1769B90}">
      <dgm:prSet phldrT="[Text]" phldr="0"/>
      <dgm:spPr>
        <a:solidFill>
          <a:schemeClr val="accent1"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CA" b="1" dirty="0">
              <a:solidFill>
                <a:schemeClr val="tx1"/>
              </a:solidFill>
            </a:rPr>
            <a:t>Your Driving Force</a:t>
          </a:r>
        </a:p>
      </dgm:t>
    </dgm:pt>
    <dgm:pt modelId="{A262C270-F080-41F3-9BDD-1E2AC6A667E4}" type="parTrans" cxnId="{47D84EC3-F072-4F13-A29B-D4525DBECCA0}">
      <dgm:prSet/>
      <dgm:spPr/>
      <dgm:t>
        <a:bodyPr/>
        <a:lstStyle/>
        <a:p>
          <a:endParaRPr lang="en-CA"/>
        </a:p>
      </dgm:t>
    </dgm:pt>
    <dgm:pt modelId="{51FE8D29-57E7-45D7-AC63-001790374035}" type="sibTrans" cxnId="{47D84EC3-F072-4F13-A29B-D4525DBECCA0}">
      <dgm:prSet/>
      <dgm:spPr/>
      <dgm:t>
        <a:bodyPr/>
        <a:lstStyle/>
        <a:p>
          <a:endParaRPr lang="en-CA"/>
        </a:p>
      </dgm:t>
    </dgm:pt>
    <dgm:pt modelId="{57012427-3195-4AB8-B98A-E948FFDC3B67}">
      <dgm:prSet phldrT="[Text]" phldr="0"/>
      <dgm:spPr/>
      <dgm:t>
        <a:bodyPr/>
        <a:lstStyle/>
        <a:p>
          <a:r>
            <a:rPr lang="en-CA" dirty="0"/>
            <a:t>Values</a:t>
          </a:r>
        </a:p>
      </dgm:t>
    </dgm:pt>
    <dgm:pt modelId="{1CFBAFE1-8ED2-4341-BB94-9789EA126696}" type="parTrans" cxnId="{5994772C-35DF-4133-8285-388648BD3911}">
      <dgm:prSet/>
      <dgm:spPr/>
      <dgm:t>
        <a:bodyPr/>
        <a:lstStyle/>
        <a:p>
          <a:endParaRPr lang="en-CA"/>
        </a:p>
      </dgm:t>
    </dgm:pt>
    <dgm:pt modelId="{4D5B51C7-5403-479B-BB07-3FFE8EC94E91}" type="sibTrans" cxnId="{5994772C-35DF-4133-8285-388648BD3911}">
      <dgm:prSet/>
      <dgm:spPr/>
      <dgm:t>
        <a:bodyPr/>
        <a:lstStyle/>
        <a:p>
          <a:endParaRPr lang="en-CA"/>
        </a:p>
      </dgm:t>
    </dgm:pt>
    <dgm:pt modelId="{60D4FF29-DD01-4769-87B5-3F82734686E3}">
      <dgm:prSet phldrT="[Text]" phldr="0"/>
      <dgm:spPr/>
      <dgm:t>
        <a:bodyPr/>
        <a:lstStyle/>
        <a:p>
          <a:r>
            <a:rPr lang="en-CA" dirty="0"/>
            <a:t>Core Anchor</a:t>
          </a:r>
        </a:p>
      </dgm:t>
    </dgm:pt>
    <dgm:pt modelId="{A51F9DAA-41F9-49C0-A72C-64E066D57A39}" type="parTrans" cxnId="{CF079AC5-B962-469E-8BD1-6C4B3F80A95B}">
      <dgm:prSet/>
      <dgm:spPr/>
      <dgm:t>
        <a:bodyPr/>
        <a:lstStyle/>
        <a:p>
          <a:endParaRPr lang="en-CA"/>
        </a:p>
      </dgm:t>
    </dgm:pt>
    <dgm:pt modelId="{C3272CEF-3072-47D6-839E-C180D00D91DE}" type="sibTrans" cxnId="{CF079AC5-B962-469E-8BD1-6C4B3F80A95B}">
      <dgm:prSet/>
      <dgm:spPr/>
      <dgm:t>
        <a:bodyPr/>
        <a:lstStyle/>
        <a:p>
          <a:endParaRPr lang="en-CA"/>
        </a:p>
      </dgm:t>
    </dgm:pt>
    <dgm:pt modelId="{59975758-A15D-416F-A1F7-85FF8F53C39E}">
      <dgm:prSet phldrT="[Text]" phldr="0"/>
      <dgm:spPr/>
      <dgm:t>
        <a:bodyPr/>
        <a:lstStyle/>
        <a:p>
          <a:r>
            <a:rPr lang="en-CA" dirty="0"/>
            <a:t>Important Priorities</a:t>
          </a:r>
        </a:p>
      </dgm:t>
    </dgm:pt>
    <dgm:pt modelId="{7F9A40BE-CA21-4D9E-80EA-5F8B082EA3C6}" type="parTrans" cxnId="{CFBF6998-CFE4-4335-B2BD-03ECF987E03A}">
      <dgm:prSet/>
      <dgm:spPr/>
      <dgm:t>
        <a:bodyPr/>
        <a:lstStyle/>
        <a:p>
          <a:endParaRPr lang="en-CA"/>
        </a:p>
      </dgm:t>
    </dgm:pt>
    <dgm:pt modelId="{657F7DEF-AE84-4554-A785-7505ABAB1503}" type="sibTrans" cxnId="{CFBF6998-CFE4-4335-B2BD-03ECF987E03A}">
      <dgm:prSet/>
      <dgm:spPr/>
      <dgm:t>
        <a:bodyPr/>
        <a:lstStyle/>
        <a:p>
          <a:endParaRPr lang="en-CA"/>
        </a:p>
      </dgm:t>
    </dgm:pt>
    <dgm:pt modelId="{0B9EBC94-6F7B-4727-9371-415D3B8D8F8C}" type="pres">
      <dgm:prSet presAssocID="{D48A7146-CD4C-43B8-9B22-61A59EFF5693}" presName="Name0" presStyleCnt="0">
        <dgm:presLayoutVars>
          <dgm:chMax val="1"/>
          <dgm:chPref val="1"/>
          <dgm:dir/>
          <dgm:resizeHandles/>
        </dgm:presLayoutVars>
      </dgm:prSet>
      <dgm:spPr/>
    </dgm:pt>
    <dgm:pt modelId="{D849C552-B518-49AB-9488-DE5856FBE14E}" type="pres">
      <dgm:prSet presAssocID="{3DC8A367-A5BD-4229-857D-17AEB1769B90}" presName="Parent" presStyleLbl="node1" presStyleIdx="0" presStyleCnt="2">
        <dgm:presLayoutVars>
          <dgm:chMax val="4"/>
          <dgm:chPref val="3"/>
        </dgm:presLayoutVars>
      </dgm:prSet>
      <dgm:spPr/>
    </dgm:pt>
    <dgm:pt modelId="{209B074C-7FA5-42DD-BD5F-E19AE949FCB5}" type="pres">
      <dgm:prSet presAssocID="{57012427-3195-4AB8-B98A-E948FFDC3B67}" presName="Accent" presStyleLbl="node1" presStyleIdx="1" presStyleCnt="2"/>
      <dgm:spPr/>
    </dgm:pt>
    <dgm:pt modelId="{61233D69-C2FA-4D17-8F40-DDE3E5DBEE22}" type="pres">
      <dgm:prSet presAssocID="{57012427-3195-4AB8-B98A-E948FFDC3B67}" presName="Image1" presStyleLbl="fgImgPlac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list with solid fill"/>
        </a:ext>
      </dgm:extLst>
    </dgm:pt>
    <dgm:pt modelId="{F18D440E-EA4A-4792-819A-39235449A350}" type="pres">
      <dgm:prSet presAssocID="{57012427-3195-4AB8-B98A-E948FFDC3B67}" presName="Child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1248BA3-FB40-4651-8C9A-1A327DD19EF8}" type="pres">
      <dgm:prSet presAssocID="{60D4FF29-DD01-4769-87B5-3F82734686E3}" presName="Image2" presStyleCnt="0"/>
      <dgm:spPr/>
    </dgm:pt>
    <dgm:pt modelId="{00E65991-AF4F-4F20-85CC-5CE5AD216524}" type="pres">
      <dgm:prSet presAssocID="{60D4FF29-DD01-4769-87B5-3F82734686E3}" presName="Image" presStyleLbl="fgImgPlac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nchor with solid fill"/>
        </a:ext>
      </dgm:extLst>
    </dgm:pt>
    <dgm:pt modelId="{A050CE4E-34DB-4808-AE93-2A9D335EBAE4}" type="pres">
      <dgm:prSet presAssocID="{60D4FF29-DD01-4769-87B5-3F82734686E3}" presName="Child2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6124057-5EA5-4251-BB8C-56C4DFDB533C}" type="pres">
      <dgm:prSet presAssocID="{59975758-A15D-416F-A1F7-85FF8F53C39E}" presName="Image3" presStyleCnt="0"/>
      <dgm:spPr/>
    </dgm:pt>
    <dgm:pt modelId="{3905DBC1-FB4F-4F28-8A6E-87A26E616023}" type="pres">
      <dgm:prSet presAssocID="{59975758-A15D-416F-A1F7-85FF8F53C39E}" presName="Image" presStyleLbl="fgImgPlac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iorities with solid fill"/>
        </a:ext>
      </dgm:extLst>
    </dgm:pt>
    <dgm:pt modelId="{E75F9DA1-1D4E-4CFF-895B-9253B1FCE6D9}" type="pres">
      <dgm:prSet presAssocID="{59975758-A15D-416F-A1F7-85FF8F53C39E}" presName="Child3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5994772C-35DF-4133-8285-388648BD3911}" srcId="{3DC8A367-A5BD-4229-857D-17AEB1769B90}" destId="{57012427-3195-4AB8-B98A-E948FFDC3B67}" srcOrd="0" destOrd="0" parTransId="{1CFBAFE1-8ED2-4341-BB94-9789EA126696}" sibTransId="{4D5B51C7-5403-479B-BB07-3FFE8EC94E91}"/>
    <dgm:cxn modelId="{A9D4FC59-7D50-4CCA-974F-75E0971BDE5A}" type="presOf" srcId="{D48A7146-CD4C-43B8-9B22-61A59EFF5693}" destId="{0B9EBC94-6F7B-4727-9371-415D3B8D8F8C}" srcOrd="0" destOrd="0" presId="urn:microsoft.com/office/officeart/2011/layout/RadialPictureList"/>
    <dgm:cxn modelId="{7DFA3B90-54CA-46DE-B272-3FF87F5C254C}" type="presOf" srcId="{3DC8A367-A5BD-4229-857D-17AEB1769B90}" destId="{D849C552-B518-49AB-9488-DE5856FBE14E}" srcOrd="0" destOrd="0" presId="urn:microsoft.com/office/officeart/2011/layout/RadialPictureList"/>
    <dgm:cxn modelId="{CFBF6998-CFE4-4335-B2BD-03ECF987E03A}" srcId="{3DC8A367-A5BD-4229-857D-17AEB1769B90}" destId="{59975758-A15D-416F-A1F7-85FF8F53C39E}" srcOrd="2" destOrd="0" parTransId="{7F9A40BE-CA21-4D9E-80EA-5F8B082EA3C6}" sibTransId="{657F7DEF-AE84-4554-A785-7505ABAB1503}"/>
    <dgm:cxn modelId="{47D84EC3-F072-4F13-A29B-D4525DBECCA0}" srcId="{D48A7146-CD4C-43B8-9B22-61A59EFF5693}" destId="{3DC8A367-A5BD-4229-857D-17AEB1769B90}" srcOrd="0" destOrd="0" parTransId="{A262C270-F080-41F3-9BDD-1E2AC6A667E4}" sibTransId="{51FE8D29-57E7-45D7-AC63-001790374035}"/>
    <dgm:cxn modelId="{CF079AC5-B962-469E-8BD1-6C4B3F80A95B}" srcId="{3DC8A367-A5BD-4229-857D-17AEB1769B90}" destId="{60D4FF29-DD01-4769-87B5-3F82734686E3}" srcOrd="1" destOrd="0" parTransId="{A51F9DAA-41F9-49C0-A72C-64E066D57A39}" sibTransId="{C3272CEF-3072-47D6-839E-C180D00D91DE}"/>
    <dgm:cxn modelId="{840B33CC-285B-4668-8037-99F6FC9F9D7C}" type="presOf" srcId="{57012427-3195-4AB8-B98A-E948FFDC3B67}" destId="{F18D440E-EA4A-4792-819A-39235449A350}" srcOrd="0" destOrd="0" presId="urn:microsoft.com/office/officeart/2011/layout/RadialPictureList"/>
    <dgm:cxn modelId="{B1D3EFDE-15FE-4A07-A3F6-C574A3CD5818}" type="presOf" srcId="{60D4FF29-DD01-4769-87B5-3F82734686E3}" destId="{A050CE4E-34DB-4808-AE93-2A9D335EBAE4}" srcOrd="0" destOrd="0" presId="urn:microsoft.com/office/officeart/2011/layout/RadialPictureList"/>
    <dgm:cxn modelId="{74E15EF1-8D3F-4146-AC54-AFA8D9D81C22}" type="presOf" srcId="{59975758-A15D-416F-A1F7-85FF8F53C39E}" destId="{E75F9DA1-1D4E-4CFF-895B-9253B1FCE6D9}" srcOrd="0" destOrd="0" presId="urn:microsoft.com/office/officeart/2011/layout/RadialPictureList"/>
    <dgm:cxn modelId="{93C1D0AA-01C9-4982-96C1-29EE849520D2}" type="presParOf" srcId="{0B9EBC94-6F7B-4727-9371-415D3B8D8F8C}" destId="{D849C552-B518-49AB-9488-DE5856FBE14E}" srcOrd="0" destOrd="0" presId="urn:microsoft.com/office/officeart/2011/layout/RadialPictureList"/>
    <dgm:cxn modelId="{999F33A1-7A0D-4D90-835D-CFA40FF34F13}" type="presParOf" srcId="{0B9EBC94-6F7B-4727-9371-415D3B8D8F8C}" destId="{209B074C-7FA5-42DD-BD5F-E19AE949FCB5}" srcOrd="1" destOrd="0" presId="urn:microsoft.com/office/officeart/2011/layout/RadialPictureList"/>
    <dgm:cxn modelId="{92F8DEA9-44C3-4F63-A288-1838449F3ABA}" type="presParOf" srcId="{0B9EBC94-6F7B-4727-9371-415D3B8D8F8C}" destId="{61233D69-C2FA-4D17-8F40-DDE3E5DBEE22}" srcOrd="2" destOrd="0" presId="urn:microsoft.com/office/officeart/2011/layout/RadialPictureList"/>
    <dgm:cxn modelId="{684CC393-D847-42F9-B075-06DC5C4FFB80}" type="presParOf" srcId="{0B9EBC94-6F7B-4727-9371-415D3B8D8F8C}" destId="{F18D440E-EA4A-4792-819A-39235449A350}" srcOrd="3" destOrd="0" presId="urn:microsoft.com/office/officeart/2011/layout/RadialPictureList"/>
    <dgm:cxn modelId="{6595279E-196F-4852-867C-A2CA43A7CF34}" type="presParOf" srcId="{0B9EBC94-6F7B-4727-9371-415D3B8D8F8C}" destId="{B1248BA3-FB40-4651-8C9A-1A327DD19EF8}" srcOrd="4" destOrd="0" presId="urn:microsoft.com/office/officeart/2011/layout/RadialPictureList"/>
    <dgm:cxn modelId="{A4558B7D-4C3F-4BCF-9CB4-84653407F5B2}" type="presParOf" srcId="{B1248BA3-FB40-4651-8C9A-1A327DD19EF8}" destId="{00E65991-AF4F-4F20-85CC-5CE5AD216524}" srcOrd="0" destOrd="0" presId="urn:microsoft.com/office/officeart/2011/layout/RadialPictureList"/>
    <dgm:cxn modelId="{13F099ED-852D-424F-95D7-3AECB36FC051}" type="presParOf" srcId="{0B9EBC94-6F7B-4727-9371-415D3B8D8F8C}" destId="{A050CE4E-34DB-4808-AE93-2A9D335EBAE4}" srcOrd="5" destOrd="0" presId="urn:microsoft.com/office/officeart/2011/layout/RadialPictureList"/>
    <dgm:cxn modelId="{65B3CBF9-5D6D-47F5-87FC-857B565E5A7B}" type="presParOf" srcId="{0B9EBC94-6F7B-4727-9371-415D3B8D8F8C}" destId="{A6124057-5EA5-4251-BB8C-56C4DFDB533C}" srcOrd="6" destOrd="0" presId="urn:microsoft.com/office/officeart/2011/layout/RadialPictureList"/>
    <dgm:cxn modelId="{9CCF191B-A111-4B96-A082-3BC1EBC2AE72}" type="presParOf" srcId="{A6124057-5EA5-4251-BB8C-56C4DFDB533C}" destId="{3905DBC1-FB4F-4F28-8A6E-87A26E616023}" srcOrd="0" destOrd="0" presId="urn:microsoft.com/office/officeart/2011/layout/RadialPictureList"/>
    <dgm:cxn modelId="{2DF26BBF-B9C5-4A69-B9F3-BC4C4B61DD50}" type="presParOf" srcId="{0B9EBC94-6F7B-4727-9371-415D3B8D8F8C}" destId="{E75F9DA1-1D4E-4CFF-895B-9253B1FCE6D9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8A7146-CD4C-43B8-9B22-61A59EFF5693}" type="doc">
      <dgm:prSet loTypeId="urn:microsoft.com/office/officeart/2011/layout/RadialPicture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3DC8A367-A5BD-4229-857D-17AEB1769B90}">
      <dgm:prSet phldrT="[Text]" phldr="0"/>
      <dgm:spPr>
        <a:solidFill>
          <a:schemeClr val="accent1"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lang="en-CA" b="1" dirty="0">
              <a:solidFill>
                <a:schemeClr val="tx1"/>
              </a:solidFill>
            </a:rPr>
            <a:t>Your Driving Force</a:t>
          </a:r>
        </a:p>
      </dgm:t>
    </dgm:pt>
    <dgm:pt modelId="{A262C270-F080-41F3-9BDD-1E2AC6A667E4}" type="parTrans" cxnId="{47D84EC3-F072-4F13-A29B-D4525DBECCA0}">
      <dgm:prSet/>
      <dgm:spPr/>
      <dgm:t>
        <a:bodyPr/>
        <a:lstStyle/>
        <a:p>
          <a:endParaRPr lang="en-CA"/>
        </a:p>
      </dgm:t>
    </dgm:pt>
    <dgm:pt modelId="{51FE8D29-57E7-45D7-AC63-001790374035}" type="sibTrans" cxnId="{47D84EC3-F072-4F13-A29B-D4525DBECCA0}">
      <dgm:prSet/>
      <dgm:spPr/>
      <dgm:t>
        <a:bodyPr/>
        <a:lstStyle/>
        <a:p>
          <a:endParaRPr lang="en-CA"/>
        </a:p>
      </dgm:t>
    </dgm:pt>
    <dgm:pt modelId="{57012427-3195-4AB8-B98A-E948FFDC3B67}">
      <dgm:prSet phldrT="[Text]" phldr="0"/>
      <dgm:spPr/>
      <dgm:t>
        <a:bodyPr/>
        <a:lstStyle/>
        <a:p>
          <a:r>
            <a:rPr lang="en-CA" dirty="0"/>
            <a:t>Values</a:t>
          </a:r>
        </a:p>
      </dgm:t>
    </dgm:pt>
    <dgm:pt modelId="{1CFBAFE1-8ED2-4341-BB94-9789EA126696}" type="parTrans" cxnId="{5994772C-35DF-4133-8285-388648BD3911}">
      <dgm:prSet/>
      <dgm:spPr/>
      <dgm:t>
        <a:bodyPr/>
        <a:lstStyle/>
        <a:p>
          <a:endParaRPr lang="en-CA"/>
        </a:p>
      </dgm:t>
    </dgm:pt>
    <dgm:pt modelId="{4D5B51C7-5403-479B-BB07-3FFE8EC94E91}" type="sibTrans" cxnId="{5994772C-35DF-4133-8285-388648BD3911}">
      <dgm:prSet/>
      <dgm:spPr/>
      <dgm:t>
        <a:bodyPr/>
        <a:lstStyle/>
        <a:p>
          <a:endParaRPr lang="en-CA"/>
        </a:p>
      </dgm:t>
    </dgm:pt>
    <dgm:pt modelId="{60D4FF29-DD01-4769-87B5-3F82734686E3}">
      <dgm:prSet phldrT="[Text]" phldr="0"/>
      <dgm:spPr/>
      <dgm:t>
        <a:bodyPr/>
        <a:lstStyle/>
        <a:p>
          <a:r>
            <a:rPr lang="en-CA" dirty="0"/>
            <a:t>Core Anchor</a:t>
          </a:r>
        </a:p>
      </dgm:t>
    </dgm:pt>
    <dgm:pt modelId="{A51F9DAA-41F9-49C0-A72C-64E066D57A39}" type="parTrans" cxnId="{CF079AC5-B962-469E-8BD1-6C4B3F80A95B}">
      <dgm:prSet/>
      <dgm:spPr/>
      <dgm:t>
        <a:bodyPr/>
        <a:lstStyle/>
        <a:p>
          <a:endParaRPr lang="en-CA"/>
        </a:p>
      </dgm:t>
    </dgm:pt>
    <dgm:pt modelId="{C3272CEF-3072-47D6-839E-C180D00D91DE}" type="sibTrans" cxnId="{CF079AC5-B962-469E-8BD1-6C4B3F80A95B}">
      <dgm:prSet/>
      <dgm:spPr/>
      <dgm:t>
        <a:bodyPr/>
        <a:lstStyle/>
        <a:p>
          <a:endParaRPr lang="en-CA"/>
        </a:p>
      </dgm:t>
    </dgm:pt>
    <dgm:pt modelId="{59975758-A15D-416F-A1F7-85FF8F53C39E}">
      <dgm:prSet phldrT="[Text]" phldr="0"/>
      <dgm:spPr/>
      <dgm:t>
        <a:bodyPr/>
        <a:lstStyle/>
        <a:p>
          <a:r>
            <a:rPr lang="en-CA" dirty="0"/>
            <a:t>Important Priorities</a:t>
          </a:r>
        </a:p>
      </dgm:t>
    </dgm:pt>
    <dgm:pt modelId="{7F9A40BE-CA21-4D9E-80EA-5F8B082EA3C6}" type="parTrans" cxnId="{CFBF6998-CFE4-4335-B2BD-03ECF987E03A}">
      <dgm:prSet/>
      <dgm:spPr/>
      <dgm:t>
        <a:bodyPr/>
        <a:lstStyle/>
        <a:p>
          <a:endParaRPr lang="en-CA"/>
        </a:p>
      </dgm:t>
    </dgm:pt>
    <dgm:pt modelId="{657F7DEF-AE84-4554-A785-7505ABAB1503}" type="sibTrans" cxnId="{CFBF6998-CFE4-4335-B2BD-03ECF987E03A}">
      <dgm:prSet/>
      <dgm:spPr/>
      <dgm:t>
        <a:bodyPr/>
        <a:lstStyle/>
        <a:p>
          <a:endParaRPr lang="en-CA"/>
        </a:p>
      </dgm:t>
    </dgm:pt>
    <dgm:pt modelId="{0B9EBC94-6F7B-4727-9371-415D3B8D8F8C}" type="pres">
      <dgm:prSet presAssocID="{D48A7146-CD4C-43B8-9B22-61A59EFF5693}" presName="Name0" presStyleCnt="0">
        <dgm:presLayoutVars>
          <dgm:chMax val="1"/>
          <dgm:chPref val="1"/>
          <dgm:dir/>
          <dgm:resizeHandles/>
        </dgm:presLayoutVars>
      </dgm:prSet>
      <dgm:spPr/>
    </dgm:pt>
    <dgm:pt modelId="{D849C552-B518-49AB-9488-DE5856FBE14E}" type="pres">
      <dgm:prSet presAssocID="{3DC8A367-A5BD-4229-857D-17AEB1769B90}" presName="Parent" presStyleLbl="node1" presStyleIdx="0" presStyleCnt="2">
        <dgm:presLayoutVars>
          <dgm:chMax val="4"/>
          <dgm:chPref val="3"/>
        </dgm:presLayoutVars>
      </dgm:prSet>
      <dgm:spPr/>
    </dgm:pt>
    <dgm:pt modelId="{209B074C-7FA5-42DD-BD5F-E19AE949FCB5}" type="pres">
      <dgm:prSet presAssocID="{57012427-3195-4AB8-B98A-E948FFDC3B67}" presName="Accent" presStyleLbl="node1" presStyleIdx="1" presStyleCnt="2"/>
      <dgm:spPr/>
    </dgm:pt>
    <dgm:pt modelId="{61233D69-C2FA-4D17-8F40-DDE3E5DBEE22}" type="pres">
      <dgm:prSet presAssocID="{57012427-3195-4AB8-B98A-E948FFDC3B67}" presName="Image1" presStyleLbl="fgImgPlac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list with solid fill"/>
        </a:ext>
      </dgm:extLst>
    </dgm:pt>
    <dgm:pt modelId="{F18D440E-EA4A-4792-819A-39235449A350}" type="pres">
      <dgm:prSet presAssocID="{57012427-3195-4AB8-B98A-E948FFDC3B67}" presName="Child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1248BA3-FB40-4651-8C9A-1A327DD19EF8}" type="pres">
      <dgm:prSet presAssocID="{60D4FF29-DD01-4769-87B5-3F82734686E3}" presName="Image2" presStyleCnt="0"/>
      <dgm:spPr/>
    </dgm:pt>
    <dgm:pt modelId="{00E65991-AF4F-4F20-85CC-5CE5AD216524}" type="pres">
      <dgm:prSet presAssocID="{60D4FF29-DD01-4769-87B5-3F82734686E3}" presName="Image" presStyleLbl="fgImgPlac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nchor with solid fill"/>
        </a:ext>
      </dgm:extLst>
    </dgm:pt>
    <dgm:pt modelId="{A050CE4E-34DB-4808-AE93-2A9D335EBAE4}" type="pres">
      <dgm:prSet presAssocID="{60D4FF29-DD01-4769-87B5-3F82734686E3}" presName="Child2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6124057-5EA5-4251-BB8C-56C4DFDB533C}" type="pres">
      <dgm:prSet presAssocID="{59975758-A15D-416F-A1F7-85FF8F53C39E}" presName="Image3" presStyleCnt="0"/>
      <dgm:spPr/>
    </dgm:pt>
    <dgm:pt modelId="{3905DBC1-FB4F-4F28-8A6E-87A26E616023}" type="pres">
      <dgm:prSet presAssocID="{59975758-A15D-416F-A1F7-85FF8F53C39E}" presName="Image" presStyleLbl="fgImgPlac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iorities with solid fill"/>
        </a:ext>
      </dgm:extLst>
    </dgm:pt>
    <dgm:pt modelId="{E75F9DA1-1D4E-4CFF-895B-9253B1FCE6D9}" type="pres">
      <dgm:prSet presAssocID="{59975758-A15D-416F-A1F7-85FF8F53C39E}" presName="Child3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5994772C-35DF-4133-8285-388648BD3911}" srcId="{3DC8A367-A5BD-4229-857D-17AEB1769B90}" destId="{57012427-3195-4AB8-B98A-E948FFDC3B67}" srcOrd="0" destOrd="0" parTransId="{1CFBAFE1-8ED2-4341-BB94-9789EA126696}" sibTransId="{4D5B51C7-5403-479B-BB07-3FFE8EC94E91}"/>
    <dgm:cxn modelId="{A9D4FC59-7D50-4CCA-974F-75E0971BDE5A}" type="presOf" srcId="{D48A7146-CD4C-43B8-9B22-61A59EFF5693}" destId="{0B9EBC94-6F7B-4727-9371-415D3B8D8F8C}" srcOrd="0" destOrd="0" presId="urn:microsoft.com/office/officeart/2011/layout/RadialPictureList"/>
    <dgm:cxn modelId="{7DFA3B90-54CA-46DE-B272-3FF87F5C254C}" type="presOf" srcId="{3DC8A367-A5BD-4229-857D-17AEB1769B90}" destId="{D849C552-B518-49AB-9488-DE5856FBE14E}" srcOrd="0" destOrd="0" presId="urn:microsoft.com/office/officeart/2011/layout/RadialPictureList"/>
    <dgm:cxn modelId="{CFBF6998-CFE4-4335-B2BD-03ECF987E03A}" srcId="{3DC8A367-A5BD-4229-857D-17AEB1769B90}" destId="{59975758-A15D-416F-A1F7-85FF8F53C39E}" srcOrd="2" destOrd="0" parTransId="{7F9A40BE-CA21-4D9E-80EA-5F8B082EA3C6}" sibTransId="{657F7DEF-AE84-4554-A785-7505ABAB1503}"/>
    <dgm:cxn modelId="{47D84EC3-F072-4F13-A29B-D4525DBECCA0}" srcId="{D48A7146-CD4C-43B8-9B22-61A59EFF5693}" destId="{3DC8A367-A5BD-4229-857D-17AEB1769B90}" srcOrd="0" destOrd="0" parTransId="{A262C270-F080-41F3-9BDD-1E2AC6A667E4}" sibTransId="{51FE8D29-57E7-45D7-AC63-001790374035}"/>
    <dgm:cxn modelId="{CF079AC5-B962-469E-8BD1-6C4B3F80A95B}" srcId="{3DC8A367-A5BD-4229-857D-17AEB1769B90}" destId="{60D4FF29-DD01-4769-87B5-3F82734686E3}" srcOrd="1" destOrd="0" parTransId="{A51F9DAA-41F9-49C0-A72C-64E066D57A39}" sibTransId="{C3272CEF-3072-47D6-839E-C180D00D91DE}"/>
    <dgm:cxn modelId="{840B33CC-285B-4668-8037-99F6FC9F9D7C}" type="presOf" srcId="{57012427-3195-4AB8-B98A-E948FFDC3B67}" destId="{F18D440E-EA4A-4792-819A-39235449A350}" srcOrd="0" destOrd="0" presId="urn:microsoft.com/office/officeart/2011/layout/RadialPictureList"/>
    <dgm:cxn modelId="{B1D3EFDE-15FE-4A07-A3F6-C574A3CD5818}" type="presOf" srcId="{60D4FF29-DD01-4769-87B5-3F82734686E3}" destId="{A050CE4E-34DB-4808-AE93-2A9D335EBAE4}" srcOrd="0" destOrd="0" presId="urn:microsoft.com/office/officeart/2011/layout/RadialPictureList"/>
    <dgm:cxn modelId="{74E15EF1-8D3F-4146-AC54-AFA8D9D81C22}" type="presOf" srcId="{59975758-A15D-416F-A1F7-85FF8F53C39E}" destId="{E75F9DA1-1D4E-4CFF-895B-9253B1FCE6D9}" srcOrd="0" destOrd="0" presId="urn:microsoft.com/office/officeart/2011/layout/RadialPictureList"/>
    <dgm:cxn modelId="{93C1D0AA-01C9-4982-96C1-29EE849520D2}" type="presParOf" srcId="{0B9EBC94-6F7B-4727-9371-415D3B8D8F8C}" destId="{D849C552-B518-49AB-9488-DE5856FBE14E}" srcOrd="0" destOrd="0" presId="urn:microsoft.com/office/officeart/2011/layout/RadialPictureList"/>
    <dgm:cxn modelId="{999F33A1-7A0D-4D90-835D-CFA40FF34F13}" type="presParOf" srcId="{0B9EBC94-6F7B-4727-9371-415D3B8D8F8C}" destId="{209B074C-7FA5-42DD-BD5F-E19AE949FCB5}" srcOrd="1" destOrd="0" presId="urn:microsoft.com/office/officeart/2011/layout/RadialPictureList"/>
    <dgm:cxn modelId="{92F8DEA9-44C3-4F63-A288-1838449F3ABA}" type="presParOf" srcId="{0B9EBC94-6F7B-4727-9371-415D3B8D8F8C}" destId="{61233D69-C2FA-4D17-8F40-DDE3E5DBEE22}" srcOrd="2" destOrd="0" presId="urn:microsoft.com/office/officeart/2011/layout/RadialPictureList"/>
    <dgm:cxn modelId="{684CC393-D847-42F9-B075-06DC5C4FFB80}" type="presParOf" srcId="{0B9EBC94-6F7B-4727-9371-415D3B8D8F8C}" destId="{F18D440E-EA4A-4792-819A-39235449A350}" srcOrd="3" destOrd="0" presId="urn:microsoft.com/office/officeart/2011/layout/RadialPictureList"/>
    <dgm:cxn modelId="{6595279E-196F-4852-867C-A2CA43A7CF34}" type="presParOf" srcId="{0B9EBC94-6F7B-4727-9371-415D3B8D8F8C}" destId="{B1248BA3-FB40-4651-8C9A-1A327DD19EF8}" srcOrd="4" destOrd="0" presId="urn:microsoft.com/office/officeart/2011/layout/RadialPictureList"/>
    <dgm:cxn modelId="{A4558B7D-4C3F-4BCF-9CB4-84653407F5B2}" type="presParOf" srcId="{B1248BA3-FB40-4651-8C9A-1A327DD19EF8}" destId="{00E65991-AF4F-4F20-85CC-5CE5AD216524}" srcOrd="0" destOrd="0" presId="urn:microsoft.com/office/officeart/2011/layout/RadialPictureList"/>
    <dgm:cxn modelId="{13F099ED-852D-424F-95D7-3AECB36FC051}" type="presParOf" srcId="{0B9EBC94-6F7B-4727-9371-415D3B8D8F8C}" destId="{A050CE4E-34DB-4808-AE93-2A9D335EBAE4}" srcOrd="5" destOrd="0" presId="urn:microsoft.com/office/officeart/2011/layout/RadialPictureList"/>
    <dgm:cxn modelId="{65B3CBF9-5D6D-47F5-87FC-857B565E5A7B}" type="presParOf" srcId="{0B9EBC94-6F7B-4727-9371-415D3B8D8F8C}" destId="{A6124057-5EA5-4251-BB8C-56C4DFDB533C}" srcOrd="6" destOrd="0" presId="urn:microsoft.com/office/officeart/2011/layout/RadialPictureList"/>
    <dgm:cxn modelId="{9CCF191B-A111-4B96-A082-3BC1EBC2AE72}" type="presParOf" srcId="{A6124057-5EA5-4251-BB8C-56C4DFDB533C}" destId="{3905DBC1-FB4F-4F28-8A6E-87A26E616023}" srcOrd="0" destOrd="0" presId="urn:microsoft.com/office/officeart/2011/layout/RadialPictureList"/>
    <dgm:cxn modelId="{2DF26BBF-B9C5-4A69-B9F3-BC4C4B61DD50}" type="presParOf" srcId="{0B9EBC94-6F7B-4727-9371-415D3B8D8F8C}" destId="{E75F9DA1-1D4E-4CFF-895B-9253B1FCE6D9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908918-6304-4FB7-9373-F4958CC99F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7DF5BAB5-174E-42BE-AAF1-A2FB6AE5DC03}">
      <dgm:prSet phldrT="[Text]" phldr="0"/>
      <dgm:spPr/>
      <dgm:t>
        <a:bodyPr/>
        <a:lstStyle/>
        <a:p>
          <a:r>
            <a:rPr lang="en-CA" dirty="0"/>
            <a:t>GO</a:t>
          </a:r>
        </a:p>
      </dgm:t>
    </dgm:pt>
    <dgm:pt modelId="{068A6FC8-73D3-4C10-B149-41362F2935F9}" type="parTrans" cxnId="{0806F1A8-E128-4743-AAAE-73C55EF0A632}">
      <dgm:prSet/>
      <dgm:spPr/>
      <dgm:t>
        <a:bodyPr/>
        <a:lstStyle/>
        <a:p>
          <a:endParaRPr lang="en-CA"/>
        </a:p>
      </dgm:t>
    </dgm:pt>
    <dgm:pt modelId="{8A41669C-63FC-4D3E-AFCA-FB3DA4EF159F}" type="sibTrans" cxnId="{0806F1A8-E128-4743-AAAE-73C55EF0A632}">
      <dgm:prSet/>
      <dgm:spPr/>
      <dgm:t>
        <a:bodyPr/>
        <a:lstStyle/>
        <a:p>
          <a:endParaRPr lang="en-CA"/>
        </a:p>
      </dgm:t>
    </dgm:pt>
    <dgm:pt modelId="{DA5A2371-BA9C-40C6-ACAF-1AE9AD09C578}">
      <dgm:prSet phldrT="[Text]" phldr="0" custT="1"/>
      <dgm:spPr/>
      <dgm:t>
        <a:bodyPr/>
        <a:lstStyle/>
        <a:p>
          <a:r>
            <a:rPr lang="en-CA" sz="1600" dirty="0"/>
            <a:t>Your vision of your business?</a:t>
          </a:r>
        </a:p>
      </dgm:t>
    </dgm:pt>
    <dgm:pt modelId="{DE25FC02-0228-4BEA-AFD4-025F2B7D944B}" type="parTrans" cxnId="{39CCF226-228A-4D64-923C-AA785CB77430}">
      <dgm:prSet/>
      <dgm:spPr/>
      <dgm:t>
        <a:bodyPr/>
        <a:lstStyle/>
        <a:p>
          <a:endParaRPr lang="en-CA"/>
        </a:p>
      </dgm:t>
    </dgm:pt>
    <dgm:pt modelId="{13A209B7-400F-46CB-BA60-877C643A9E04}" type="sibTrans" cxnId="{39CCF226-228A-4D64-923C-AA785CB77430}">
      <dgm:prSet/>
      <dgm:spPr/>
      <dgm:t>
        <a:bodyPr/>
        <a:lstStyle/>
        <a:p>
          <a:endParaRPr lang="en-CA"/>
        </a:p>
      </dgm:t>
    </dgm:pt>
    <dgm:pt modelId="{D32D85B9-40FB-4C89-AB25-5B88F00DF687}">
      <dgm:prSet phldrT="[Text]" phldr="0" custT="1"/>
      <dgm:spPr/>
      <dgm:t>
        <a:bodyPr/>
        <a:lstStyle/>
        <a:p>
          <a:r>
            <a:rPr lang="en-CA" sz="1600" dirty="0"/>
            <a:t>Your vision of an area of business expansion?</a:t>
          </a:r>
        </a:p>
      </dgm:t>
    </dgm:pt>
    <dgm:pt modelId="{C358F211-53EF-4330-80E3-C9857D7CF2D1}" type="parTrans" cxnId="{9F1F3B79-208F-4343-89E1-76972288A70E}">
      <dgm:prSet/>
      <dgm:spPr/>
      <dgm:t>
        <a:bodyPr/>
        <a:lstStyle/>
        <a:p>
          <a:endParaRPr lang="en-CA"/>
        </a:p>
      </dgm:t>
    </dgm:pt>
    <dgm:pt modelId="{877D5120-FF84-4583-8415-24B6C79974B7}" type="sibTrans" cxnId="{9F1F3B79-208F-4343-89E1-76972288A70E}">
      <dgm:prSet/>
      <dgm:spPr/>
      <dgm:t>
        <a:bodyPr/>
        <a:lstStyle/>
        <a:p>
          <a:endParaRPr lang="en-CA"/>
        </a:p>
      </dgm:t>
    </dgm:pt>
    <dgm:pt modelId="{529D69B8-9BEC-497F-BF9E-84CEAC447B2A}">
      <dgm:prSet phldrT="[Text]" phldr="0" custT="1"/>
      <dgm:spPr/>
      <dgm:t>
        <a:bodyPr/>
        <a:lstStyle/>
        <a:p>
          <a:r>
            <a:rPr lang="en-CA" sz="1600" dirty="0"/>
            <a:t>In 18 months</a:t>
          </a:r>
        </a:p>
      </dgm:t>
    </dgm:pt>
    <dgm:pt modelId="{6717B57A-886C-4E2C-940D-420BEAA2EC3C}" type="parTrans" cxnId="{BB3FF642-7976-48B1-B6FB-A77751D098D2}">
      <dgm:prSet/>
      <dgm:spPr/>
      <dgm:t>
        <a:bodyPr/>
        <a:lstStyle/>
        <a:p>
          <a:endParaRPr lang="en-CA"/>
        </a:p>
      </dgm:t>
    </dgm:pt>
    <dgm:pt modelId="{D9A5350C-6BBB-42F9-A31E-04CA134758AA}" type="sibTrans" cxnId="{BB3FF642-7976-48B1-B6FB-A77751D098D2}">
      <dgm:prSet/>
      <dgm:spPr/>
      <dgm:t>
        <a:bodyPr/>
        <a:lstStyle/>
        <a:p>
          <a:endParaRPr lang="en-CA"/>
        </a:p>
      </dgm:t>
    </dgm:pt>
    <dgm:pt modelId="{1D735016-E99B-4C41-8D18-9EF138DFA294}">
      <dgm:prSet phldrT="[Text]" phldr="0" custT="1"/>
      <dgm:spPr/>
      <dgm:t>
        <a:bodyPr/>
        <a:lstStyle/>
        <a:p>
          <a:r>
            <a:rPr lang="en-CA" sz="1600" dirty="0"/>
            <a:t>In </a:t>
          </a:r>
          <a:r>
            <a:rPr lang="en-CA" sz="1600"/>
            <a:t>5 years</a:t>
          </a:r>
          <a:endParaRPr lang="en-CA" sz="1600" dirty="0"/>
        </a:p>
      </dgm:t>
    </dgm:pt>
    <dgm:pt modelId="{70B1FD9E-1191-4583-8F08-44D401D6E67B}" type="parTrans" cxnId="{EF0AD971-5145-4213-BD70-E0F24211FE4A}">
      <dgm:prSet/>
      <dgm:spPr/>
      <dgm:t>
        <a:bodyPr/>
        <a:lstStyle/>
        <a:p>
          <a:endParaRPr lang="en-CA"/>
        </a:p>
      </dgm:t>
    </dgm:pt>
    <dgm:pt modelId="{C7CA5FC6-BE3F-440E-88C0-D57E950DAC59}" type="sibTrans" cxnId="{EF0AD971-5145-4213-BD70-E0F24211FE4A}">
      <dgm:prSet/>
      <dgm:spPr/>
      <dgm:t>
        <a:bodyPr/>
        <a:lstStyle/>
        <a:p>
          <a:endParaRPr lang="en-CA"/>
        </a:p>
      </dgm:t>
    </dgm:pt>
    <dgm:pt modelId="{A4A79F16-13A0-4E37-BCED-1486B5353ADF}" type="pres">
      <dgm:prSet presAssocID="{31908918-6304-4FB7-9373-F4958CC99F76}" presName="Name0" presStyleCnt="0">
        <dgm:presLayoutVars>
          <dgm:dir/>
          <dgm:animLvl val="lvl"/>
          <dgm:resizeHandles val="exact"/>
        </dgm:presLayoutVars>
      </dgm:prSet>
      <dgm:spPr/>
    </dgm:pt>
    <dgm:pt modelId="{A3FC7B2D-2C32-472F-A13C-A3FFA91AE298}" type="pres">
      <dgm:prSet presAssocID="{7DF5BAB5-174E-42BE-AAF1-A2FB6AE5DC03}" presName="composite" presStyleCnt="0"/>
      <dgm:spPr/>
    </dgm:pt>
    <dgm:pt modelId="{927B413D-E8EB-4F2D-9DF4-ED2453D6E9DC}" type="pres">
      <dgm:prSet presAssocID="{7DF5BAB5-174E-42BE-AAF1-A2FB6AE5DC0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85DCEE59-2EBF-4365-A7BF-6382AC7B9234}" type="pres">
      <dgm:prSet presAssocID="{7DF5BAB5-174E-42BE-AAF1-A2FB6AE5DC0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B4AEA207-6FD7-4E6F-81B2-B2ED21AD5518}" type="presOf" srcId="{DA5A2371-BA9C-40C6-ACAF-1AE9AD09C578}" destId="{85DCEE59-2EBF-4365-A7BF-6382AC7B9234}" srcOrd="0" destOrd="0" presId="urn:microsoft.com/office/officeart/2005/8/layout/hList1"/>
    <dgm:cxn modelId="{39CCF226-228A-4D64-923C-AA785CB77430}" srcId="{7DF5BAB5-174E-42BE-AAF1-A2FB6AE5DC03}" destId="{DA5A2371-BA9C-40C6-ACAF-1AE9AD09C578}" srcOrd="0" destOrd="0" parTransId="{DE25FC02-0228-4BEA-AFD4-025F2B7D944B}" sibTransId="{13A209B7-400F-46CB-BA60-877C643A9E04}"/>
    <dgm:cxn modelId="{4C3BAF60-B6C8-4A67-8ACC-26B8BDB3E39B}" type="presOf" srcId="{31908918-6304-4FB7-9373-F4958CC99F76}" destId="{A4A79F16-13A0-4E37-BCED-1486B5353ADF}" srcOrd="0" destOrd="0" presId="urn:microsoft.com/office/officeart/2005/8/layout/hList1"/>
    <dgm:cxn modelId="{BB3FF642-7976-48B1-B6FB-A77751D098D2}" srcId="{D32D85B9-40FB-4C89-AB25-5B88F00DF687}" destId="{529D69B8-9BEC-497F-BF9E-84CEAC447B2A}" srcOrd="0" destOrd="0" parTransId="{6717B57A-886C-4E2C-940D-420BEAA2EC3C}" sibTransId="{D9A5350C-6BBB-42F9-A31E-04CA134758AA}"/>
    <dgm:cxn modelId="{445EE266-E9A1-4845-86EF-6AE23021552F}" type="presOf" srcId="{D32D85B9-40FB-4C89-AB25-5B88F00DF687}" destId="{85DCEE59-2EBF-4365-A7BF-6382AC7B9234}" srcOrd="0" destOrd="1" presId="urn:microsoft.com/office/officeart/2005/8/layout/hList1"/>
    <dgm:cxn modelId="{EF0AD971-5145-4213-BD70-E0F24211FE4A}" srcId="{D32D85B9-40FB-4C89-AB25-5B88F00DF687}" destId="{1D735016-E99B-4C41-8D18-9EF138DFA294}" srcOrd="1" destOrd="0" parTransId="{70B1FD9E-1191-4583-8F08-44D401D6E67B}" sibTransId="{C7CA5FC6-BE3F-440E-88C0-D57E950DAC59}"/>
    <dgm:cxn modelId="{7E5D9656-2CFF-4B09-96E8-5DD66979DCD4}" type="presOf" srcId="{1D735016-E99B-4C41-8D18-9EF138DFA294}" destId="{85DCEE59-2EBF-4365-A7BF-6382AC7B9234}" srcOrd="0" destOrd="3" presId="urn:microsoft.com/office/officeart/2005/8/layout/hList1"/>
    <dgm:cxn modelId="{9F1F3B79-208F-4343-89E1-76972288A70E}" srcId="{7DF5BAB5-174E-42BE-AAF1-A2FB6AE5DC03}" destId="{D32D85B9-40FB-4C89-AB25-5B88F00DF687}" srcOrd="1" destOrd="0" parTransId="{C358F211-53EF-4330-80E3-C9857D7CF2D1}" sibTransId="{877D5120-FF84-4583-8415-24B6C79974B7}"/>
    <dgm:cxn modelId="{F1C97684-D77A-4126-BD6C-249AEC2F4FB3}" type="presOf" srcId="{7DF5BAB5-174E-42BE-AAF1-A2FB6AE5DC03}" destId="{927B413D-E8EB-4F2D-9DF4-ED2453D6E9DC}" srcOrd="0" destOrd="0" presId="urn:microsoft.com/office/officeart/2005/8/layout/hList1"/>
    <dgm:cxn modelId="{0806F1A8-E128-4743-AAAE-73C55EF0A632}" srcId="{31908918-6304-4FB7-9373-F4958CC99F76}" destId="{7DF5BAB5-174E-42BE-AAF1-A2FB6AE5DC03}" srcOrd="0" destOrd="0" parTransId="{068A6FC8-73D3-4C10-B149-41362F2935F9}" sibTransId="{8A41669C-63FC-4D3E-AFCA-FB3DA4EF159F}"/>
    <dgm:cxn modelId="{AC39AEC0-59E3-41AD-96B6-2784CDD3134A}" type="presOf" srcId="{529D69B8-9BEC-497F-BF9E-84CEAC447B2A}" destId="{85DCEE59-2EBF-4365-A7BF-6382AC7B9234}" srcOrd="0" destOrd="2" presId="urn:microsoft.com/office/officeart/2005/8/layout/hList1"/>
    <dgm:cxn modelId="{54E6F3B5-5231-487B-944C-93E958C8C05F}" type="presParOf" srcId="{A4A79F16-13A0-4E37-BCED-1486B5353ADF}" destId="{A3FC7B2D-2C32-472F-A13C-A3FFA91AE298}" srcOrd="0" destOrd="0" presId="urn:microsoft.com/office/officeart/2005/8/layout/hList1"/>
    <dgm:cxn modelId="{F54FC5DF-A6BF-4A2E-B0BD-ECE30123AF96}" type="presParOf" srcId="{A3FC7B2D-2C32-472F-A13C-A3FFA91AE298}" destId="{927B413D-E8EB-4F2D-9DF4-ED2453D6E9DC}" srcOrd="0" destOrd="0" presId="urn:microsoft.com/office/officeart/2005/8/layout/hList1"/>
    <dgm:cxn modelId="{CB55CA3F-89BF-4611-B753-E36B9AC5D1DC}" type="presParOf" srcId="{A3FC7B2D-2C32-472F-A13C-A3FFA91AE298}" destId="{85DCEE59-2EBF-4365-A7BF-6382AC7B923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908918-6304-4FB7-9373-F4958CC99F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7DF5BAB5-174E-42BE-AAF1-A2FB6AE5DC03}">
      <dgm:prSet phldrT="[Text]" phldr="0"/>
      <dgm:spPr/>
      <dgm:t>
        <a:bodyPr/>
        <a:lstStyle/>
        <a:p>
          <a:r>
            <a:rPr lang="en-CA" dirty="0"/>
            <a:t>GOT</a:t>
          </a:r>
        </a:p>
      </dgm:t>
    </dgm:pt>
    <dgm:pt modelId="{068A6FC8-73D3-4C10-B149-41362F2935F9}" type="parTrans" cxnId="{0806F1A8-E128-4743-AAAE-73C55EF0A632}">
      <dgm:prSet/>
      <dgm:spPr/>
      <dgm:t>
        <a:bodyPr/>
        <a:lstStyle/>
        <a:p>
          <a:endParaRPr lang="en-CA"/>
        </a:p>
      </dgm:t>
    </dgm:pt>
    <dgm:pt modelId="{8A41669C-63FC-4D3E-AFCA-FB3DA4EF159F}" type="sibTrans" cxnId="{0806F1A8-E128-4743-AAAE-73C55EF0A632}">
      <dgm:prSet/>
      <dgm:spPr/>
      <dgm:t>
        <a:bodyPr/>
        <a:lstStyle/>
        <a:p>
          <a:endParaRPr lang="en-CA"/>
        </a:p>
      </dgm:t>
    </dgm:pt>
    <dgm:pt modelId="{7C4D4015-1B5A-453B-AE8D-5AB7B8E26DF6}">
      <dgm:prSet phldrT="[Text]" custT="1"/>
      <dgm:spPr/>
      <dgm:t>
        <a:bodyPr/>
        <a:lstStyle/>
        <a:p>
          <a:r>
            <a:rPr lang="en-CA" sz="1600" dirty="0"/>
            <a:t>Qualifications</a:t>
          </a:r>
        </a:p>
      </dgm:t>
    </dgm:pt>
    <dgm:pt modelId="{B327129F-3056-487F-A7DF-6788D7C9CEF2}" type="parTrans" cxnId="{4C9E493C-E9D9-4882-9D64-F793B6B30E4F}">
      <dgm:prSet/>
      <dgm:spPr/>
      <dgm:t>
        <a:bodyPr/>
        <a:lstStyle/>
        <a:p>
          <a:endParaRPr lang="en-CA"/>
        </a:p>
      </dgm:t>
    </dgm:pt>
    <dgm:pt modelId="{9DF40191-9656-4E35-9011-4EB4395FD4F1}" type="sibTrans" cxnId="{4C9E493C-E9D9-4882-9D64-F793B6B30E4F}">
      <dgm:prSet/>
      <dgm:spPr/>
      <dgm:t>
        <a:bodyPr/>
        <a:lstStyle/>
        <a:p>
          <a:endParaRPr lang="en-CA"/>
        </a:p>
      </dgm:t>
    </dgm:pt>
    <dgm:pt modelId="{DA5A2371-BA9C-40C6-ACAF-1AE9AD09C578}">
      <dgm:prSet phldrT="[Text]" phldr="0" custT="1"/>
      <dgm:spPr/>
      <dgm:t>
        <a:bodyPr/>
        <a:lstStyle/>
        <a:p>
          <a:r>
            <a:rPr lang="en-CA" sz="1600" dirty="0"/>
            <a:t>Coaching Credentials</a:t>
          </a:r>
        </a:p>
      </dgm:t>
    </dgm:pt>
    <dgm:pt modelId="{DE25FC02-0228-4BEA-AFD4-025F2B7D944B}" type="parTrans" cxnId="{39CCF226-228A-4D64-923C-AA785CB77430}">
      <dgm:prSet/>
      <dgm:spPr/>
      <dgm:t>
        <a:bodyPr/>
        <a:lstStyle/>
        <a:p>
          <a:endParaRPr lang="en-CA"/>
        </a:p>
      </dgm:t>
    </dgm:pt>
    <dgm:pt modelId="{13A209B7-400F-46CB-BA60-877C643A9E04}" type="sibTrans" cxnId="{39CCF226-228A-4D64-923C-AA785CB77430}">
      <dgm:prSet/>
      <dgm:spPr/>
      <dgm:t>
        <a:bodyPr/>
        <a:lstStyle/>
        <a:p>
          <a:endParaRPr lang="en-CA"/>
        </a:p>
      </dgm:t>
    </dgm:pt>
    <dgm:pt modelId="{399083AE-8DEC-4BCB-BF70-373DD54ADDB4}">
      <dgm:prSet phldrT="[Text]" phldr="0"/>
      <dgm:spPr/>
      <dgm:t>
        <a:bodyPr/>
        <a:lstStyle/>
        <a:p>
          <a:r>
            <a:rPr lang="en-CA" dirty="0"/>
            <a:t>GO</a:t>
          </a:r>
        </a:p>
      </dgm:t>
    </dgm:pt>
    <dgm:pt modelId="{DE18EAB3-FCB6-42B6-A92A-F48C009C93AB}" type="parTrans" cxnId="{B02FA475-A5F3-4612-A12A-D93F8DF92083}">
      <dgm:prSet/>
      <dgm:spPr/>
      <dgm:t>
        <a:bodyPr/>
        <a:lstStyle/>
        <a:p>
          <a:endParaRPr lang="en-CA"/>
        </a:p>
      </dgm:t>
    </dgm:pt>
    <dgm:pt modelId="{48943CD9-164C-4BCA-A825-5AF7D91E8F0A}" type="sibTrans" cxnId="{B02FA475-A5F3-4612-A12A-D93F8DF92083}">
      <dgm:prSet/>
      <dgm:spPr/>
      <dgm:t>
        <a:bodyPr/>
        <a:lstStyle/>
        <a:p>
          <a:endParaRPr lang="en-CA"/>
        </a:p>
      </dgm:t>
    </dgm:pt>
    <dgm:pt modelId="{ABB15CC6-6822-47FC-A466-BFB27A76265A}">
      <dgm:prSet phldrT="[Text]" phldr="0" custT="1"/>
      <dgm:spPr/>
      <dgm:t>
        <a:bodyPr/>
        <a:lstStyle/>
        <a:p>
          <a:r>
            <a:rPr lang="en-CA" sz="1600" dirty="0"/>
            <a:t>Your vision of your business</a:t>
          </a:r>
        </a:p>
      </dgm:t>
    </dgm:pt>
    <dgm:pt modelId="{35D623C1-CC3A-4DAA-9453-E62675A7655F}" type="parTrans" cxnId="{DB823D47-22A4-4612-8F99-6B03E0343D18}">
      <dgm:prSet/>
      <dgm:spPr/>
      <dgm:t>
        <a:bodyPr/>
        <a:lstStyle/>
        <a:p>
          <a:endParaRPr lang="en-CA"/>
        </a:p>
      </dgm:t>
    </dgm:pt>
    <dgm:pt modelId="{2F897515-9B69-4CC5-A854-02ADC2903188}" type="sibTrans" cxnId="{DB823D47-22A4-4612-8F99-6B03E0343D18}">
      <dgm:prSet/>
      <dgm:spPr/>
      <dgm:t>
        <a:bodyPr/>
        <a:lstStyle/>
        <a:p>
          <a:endParaRPr lang="en-CA"/>
        </a:p>
      </dgm:t>
    </dgm:pt>
    <dgm:pt modelId="{26BB63C2-6946-48D8-964D-92DF78629F60}">
      <dgm:prSet phldrT="[Text]" phldr="0" custT="1"/>
      <dgm:spPr/>
      <dgm:t>
        <a:bodyPr/>
        <a:lstStyle/>
        <a:p>
          <a:r>
            <a:rPr lang="en-CA" sz="1600" dirty="0"/>
            <a:t>Your vision of an area of business expansion</a:t>
          </a:r>
        </a:p>
      </dgm:t>
    </dgm:pt>
    <dgm:pt modelId="{5DFC0B25-7E42-4010-B8F0-B2F934EAA341}" type="parTrans" cxnId="{7876D627-B0F6-4AA0-98F8-896499758F10}">
      <dgm:prSet/>
      <dgm:spPr/>
      <dgm:t>
        <a:bodyPr/>
        <a:lstStyle/>
        <a:p>
          <a:endParaRPr lang="en-CA"/>
        </a:p>
      </dgm:t>
    </dgm:pt>
    <dgm:pt modelId="{AEED9128-F121-463F-A309-4B76F86D10B0}" type="sibTrans" cxnId="{7876D627-B0F6-4AA0-98F8-896499758F10}">
      <dgm:prSet/>
      <dgm:spPr/>
      <dgm:t>
        <a:bodyPr/>
        <a:lstStyle/>
        <a:p>
          <a:endParaRPr lang="en-CA"/>
        </a:p>
      </dgm:t>
    </dgm:pt>
    <dgm:pt modelId="{D0676801-A628-4264-8629-CD135B1DF92B}">
      <dgm:prSet phldrT="[Text]" phldr="0"/>
      <dgm:spPr/>
      <dgm:t>
        <a:bodyPr/>
        <a:lstStyle/>
        <a:p>
          <a:r>
            <a:rPr lang="en-CA" dirty="0"/>
            <a:t>GET</a:t>
          </a:r>
        </a:p>
      </dgm:t>
    </dgm:pt>
    <dgm:pt modelId="{F706E4B2-E99C-4246-80D7-BE3996AD18AE}" type="parTrans" cxnId="{A1984D5E-A822-4B41-8433-97399B0CE3A7}">
      <dgm:prSet/>
      <dgm:spPr/>
      <dgm:t>
        <a:bodyPr/>
        <a:lstStyle/>
        <a:p>
          <a:endParaRPr lang="en-CA"/>
        </a:p>
      </dgm:t>
    </dgm:pt>
    <dgm:pt modelId="{9F1611CA-54A3-4F5A-83CB-83E280724F45}" type="sibTrans" cxnId="{A1984D5E-A822-4B41-8433-97399B0CE3A7}">
      <dgm:prSet/>
      <dgm:spPr/>
      <dgm:t>
        <a:bodyPr/>
        <a:lstStyle/>
        <a:p>
          <a:endParaRPr lang="en-CA"/>
        </a:p>
      </dgm:t>
    </dgm:pt>
    <dgm:pt modelId="{2DCE1FFF-11C5-4019-91A2-36BF3658EB96}">
      <dgm:prSet phldrT="[Text]" phldr="0" custT="1"/>
      <dgm:spPr/>
      <dgm:t>
        <a:bodyPr/>
        <a:lstStyle/>
        <a:p>
          <a:r>
            <a:rPr lang="en-CA" sz="1600" dirty="0"/>
            <a:t>…….</a:t>
          </a:r>
        </a:p>
      </dgm:t>
    </dgm:pt>
    <dgm:pt modelId="{2D7037EB-29CD-4B87-8607-FB2E117B1D9B}" type="parTrans" cxnId="{177BF245-7463-4262-BDD9-15CE796197F5}">
      <dgm:prSet/>
      <dgm:spPr/>
      <dgm:t>
        <a:bodyPr/>
        <a:lstStyle/>
        <a:p>
          <a:endParaRPr lang="en-CA"/>
        </a:p>
      </dgm:t>
    </dgm:pt>
    <dgm:pt modelId="{51FDCF1D-1520-4469-AA7D-766F7BD80F89}" type="sibTrans" cxnId="{177BF245-7463-4262-BDD9-15CE796197F5}">
      <dgm:prSet/>
      <dgm:spPr/>
      <dgm:t>
        <a:bodyPr/>
        <a:lstStyle/>
        <a:p>
          <a:endParaRPr lang="en-CA"/>
        </a:p>
      </dgm:t>
    </dgm:pt>
    <dgm:pt modelId="{E144D135-8D09-4360-B42E-D4D4BE45AB25}">
      <dgm:prSet phldrT="[Text]" phldr="0" custT="1"/>
      <dgm:spPr/>
      <dgm:t>
        <a:bodyPr/>
        <a:lstStyle/>
        <a:p>
          <a:r>
            <a:rPr lang="en-CA" sz="1600" dirty="0"/>
            <a:t>…….</a:t>
          </a:r>
        </a:p>
      </dgm:t>
    </dgm:pt>
    <dgm:pt modelId="{91C45CBD-1B79-4923-8E48-9004F4480EBF}" type="parTrans" cxnId="{602D0E74-6336-4D21-8E19-A7466D9381EC}">
      <dgm:prSet/>
      <dgm:spPr/>
      <dgm:t>
        <a:bodyPr/>
        <a:lstStyle/>
        <a:p>
          <a:endParaRPr lang="en-CA"/>
        </a:p>
      </dgm:t>
    </dgm:pt>
    <dgm:pt modelId="{53480399-40B3-42D0-A1E3-D7C1A9545D54}" type="sibTrans" cxnId="{602D0E74-6336-4D21-8E19-A7466D9381EC}">
      <dgm:prSet/>
      <dgm:spPr/>
      <dgm:t>
        <a:bodyPr/>
        <a:lstStyle/>
        <a:p>
          <a:endParaRPr lang="en-CA"/>
        </a:p>
      </dgm:t>
    </dgm:pt>
    <dgm:pt modelId="{9F2A2FBA-AAA4-42F2-9FDC-BE1AB29F66C5}">
      <dgm:prSet phldrT="[Text]" custT="1"/>
      <dgm:spPr/>
      <dgm:t>
        <a:bodyPr/>
        <a:lstStyle/>
        <a:p>
          <a:r>
            <a:rPr lang="en-CA" sz="1600" dirty="0"/>
            <a:t>Assessments</a:t>
          </a:r>
        </a:p>
      </dgm:t>
    </dgm:pt>
    <dgm:pt modelId="{9F55C492-2FD1-485D-8679-14A71B17B8A4}" type="parTrans" cxnId="{262090FB-09FA-423A-B83C-996BBB3A3C45}">
      <dgm:prSet/>
      <dgm:spPr/>
      <dgm:t>
        <a:bodyPr/>
        <a:lstStyle/>
        <a:p>
          <a:endParaRPr lang="en-CA"/>
        </a:p>
      </dgm:t>
    </dgm:pt>
    <dgm:pt modelId="{199088E2-BC34-4D6C-8E69-AB2BFC9F5D23}" type="sibTrans" cxnId="{262090FB-09FA-423A-B83C-996BBB3A3C45}">
      <dgm:prSet/>
      <dgm:spPr/>
      <dgm:t>
        <a:bodyPr/>
        <a:lstStyle/>
        <a:p>
          <a:endParaRPr lang="en-CA"/>
        </a:p>
      </dgm:t>
    </dgm:pt>
    <dgm:pt modelId="{0AD54B22-63A5-4E6A-8CDF-7D21C486A700}">
      <dgm:prSet phldrT="[Text]" custT="1"/>
      <dgm:spPr/>
      <dgm:t>
        <a:bodyPr/>
        <a:lstStyle/>
        <a:p>
          <a:r>
            <a:rPr lang="en-CA" sz="1600"/>
            <a:t>Experience</a:t>
          </a:r>
          <a:endParaRPr lang="en-CA" sz="1600" dirty="0"/>
        </a:p>
      </dgm:t>
    </dgm:pt>
    <dgm:pt modelId="{72C561D5-6F53-4A31-B7CB-E9727B3A60DB}" type="parTrans" cxnId="{41B81579-072F-4EFC-84A1-40B5FE44D7EC}">
      <dgm:prSet/>
      <dgm:spPr/>
      <dgm:t>
        <a:bodyPr/>
        <a:lstStyle/>
        <a:p>
          <a:endParaRPr lang="en-CA"/>
        </a:p>
      </dgm:t>
    </dgm:pt>
    <dgm:pt modelId="{3441C387-BA1D-4C4E-BE25-7E8EE8AD8A20}" type="sibTrans" cxnId="{41B81579-072F-4EFC-84A1-40B5FE44D7EC}">
      <dgm:prSet/>
      <dgm:spPr/>
      <dgm:t>
        <a:bodyPr/>
        <a:lstStyle/>
        <a:p>
          <a:endParaRPr lang="en-CA"/>
        </a:p>
      </dgm:t>
    </dgm:pt>
    <dgm:pt modelId="{908C197A-2011-4C6D-9A88-1591E7B0D292}">
      <dgm:prSet phldrT="[Text]" custT="1"/>
      <dgm:spPr/>
      <dgm:t>
        <a:bodyPr/>
        <a:lstStyle/>
        <a:p>
          <a:r>
            <a:rPr lang="en-CA" sz="1600"/>
            <a:t>Business Status</a:t>
          </a:r>
          <a:endParaRPr lang="en-CA" sz="1600" dirty="0"/>
        </a:p>
      </dgm:t>
    </dgm:pt>
    <dgm:pt modelId="{E07203C1-1E17-4D9D-BC47-B493C0C79AE4}" type="parTrans" cxnId="{44209048-642D-4425-B11C-474FD1B041A5}">
      <dgm:prSet/>
      <dgm:spPr/>
      <dgm:t>
        <a:bodyPr/>
        <a:lstStyle/>
        <a:p>
          <a:endParaRPr lang="en-CA"/>
        </a:p>
      </dgm:t>
    </dgm:pt>
    <dgm:pt modelId="{5A486003-CF07-4EA4-9F16-0825EFCC148C}" type="sibTrans" cxnId="{44209048-642D-4425-B11C-474FD1B041A5}">
      <dgm:prSet/>
      <dgm:spPr/>
      <dgm:t>
        <a:bodyPr/>
        <a:lstStyle/>
        <a:p>
          <a:endParaRPr lang="en-CA"/>
        </a:p>
      </dgm:t>
    </dgm:pt>
    <dgm:pt modelId="{F99D72CE-7474-4BC9-BF83-55FEFFFCBD33}">
      <dgm:prSet phldrT="[Text]" custT="1"/>
      <dgm:spPr/>
      <dgm:t>
        <a:bodyPr/>
        <a:lstStyle/>
        <a:p>
          <a:r>
            <a:rPr lang="en-CA" sz="1600" dirty="0"/>
            <a:t>Business Performance</a:t>
          </a:r>
        </a:p>
      </dgm:t>
    </dgm:pt>
    <dgm:pt modelId="{303B9B59-062A-473F-AD24-9A80A79C44B0}" type="parTrans" cxnId="{4A5DDAAC-30C6-43A2-87A9-07F14B61F6FC}">
      <dgm:prSet/>
      <dgm:spPr/>
      <dgm:t>
        <a:bodyPr/>
        <a:lstStyle/>
        <a:p>
          <a:endParaRPr lang="en-CA"/>
        </a:p>
      </dgm:t>
    </dgm:pt>
    <dgm:pt modelId="{5FE6CC6E-821C-404F-BFDD-0DD2C549FA87}" type="sibTrans" cxnId="{4A5DDAAC-30C6-43A2-87A9-07F14B61F6FC}">
      <dgm:prSet/>
      <dgm:spPr/>
      <dgm:t>
        <a:bodyPr/>
        <a:lstStyle/>
        <a:p>
          <a:endParaRPr lang="en-CA"/>
        </a:p>
      </dgm:t>
    </dgm:pt>
    <dgm:pt modelId="{2EB53CFB-EA9E-41FA-8C69-CE51F6B4FB4B}">
      <dgm:prSet phldrT="[Text]" custT="1"/>
      <dgm:spPr/>
      <dgm:t>
        <a:bodyPr/>
        <a:lstStyle/>
        <a:p>
          <a:r>
            <a:rPr lang="en-CA" sz="1600" dirty="0"/>
            <a:t>Business Values</a:t>
          </a:r>
        </a:p>
      </dgm:t>
    </dgm:pt>
    <dgm:pt modelId="{6C7B9AE7-4ECA-431F-BF57-005006217F3D}" type="parTrans" cxnId="{691AC014-E191-4AF8-A402-51E198A16FE8}">
      <dgm:prSet/>
      <dgm:spPr/>
      <dgm:t>
        <a:bodyPr/>
        <a:lstStyle/>
        <a:p>
          <a:endParaRPr lang="en-CA"/>
        </a:p>
      </dgm:t>
    </dgm:pt>
    <dgm:pt modelId="{9CA4B4C3-4D15-415E-901B-51290DD862C1}" type="sibTrans" cxnId="{691AC014-E191-4AF8-A402-51E198A16FE8}">
      <dgm:prSet/>
      <dgm:spPr/>
      <dgm:t>
        <a:bodyPr/>
        <a:lstStyle/>
        <a:p>
          <a:endParaRPr lang="en-CA"/>
        </a:p>
      </dgm:t>
    </dgm:pt>
    <dgm:pt modelId="{535877E2-1E4F-4AC2-94BA-9B222F6F9540}">
      <dgm:prSet phldrT="[Text]" custT="1"/>
      <dgm:spPr/>
      <dgm:t>
        <a:bodyPr/>
        <a:lstStyle/>
        <a:p>
          <a:r>
            <a:rPr lang="en-CA" sz="1600" dirty="0"/>
            <a:t>Core Anchors</a:t>
          </a:r>
        </a:p>
      </dgm:t>
    </dgm:pt>
    <dgm:pt modelId="{C7E90C3E-D38F-413D-BC70-1ED4BA00E412}" type="parTrans" cxnId="{0F4622C2-5CFE-44D2-8CC9-9FC72861CC06}">
      <dgm:prSet/>
      <dgm:spPr/>
      <dgm:t>
        <a:bodyPr/>
        <a:lstStyle/>
        <a:p>
          <a:endParaRPr lang="en-CA"/>
        </a:p>
      </dgm:t>
    </dgm:pt>
    <dgm:pt modelId="{C9B64B76-627D-431E-8647-CEC937A24916}" type="sibTrans" cxnId="{0F4622C2-5CFE-44D2-8CC9-9FC72861CC06}">
      <dgm:prSet/>
      <dgm:spPr/>
      <dgm:t>
        <a:bodyPr/>
        <a:lstStyle/>
        <a:p>
          <a:endParaRPr lang="en-CA"/>
        </a:p>
      </dgm:t>
    </dgm:pt>
    <dgm:pt modelId="{478120D9-9859-4DE5-95B4-E11FF585837A}">
      <dgm:prSet phldrT="[Text]" custT="1"/>
      <dgm:spPr/>
      <dgm:t>
        <a:bodyPr/>
        <a:lstStyle/>
        <a:p>
          <a:r>
            <a:rPr lang="en-CA" sz="1600" dirty="0"/>
            <a:t>Personal Values</a:t>
          </a:r>
        </a:p>
      </dgm:t>
    </dgm:pt>
    <dgm:pt modelId="{48CED602-0AE7-46BC-B5DA-8B64E94E25F7}" type="parTrans" cxnId="{5B3C802F-EC26-4CFF-907F-FCB01333DE98}">
      <dgm:prSet/>
      <dgm:spPr/>
      <dgm:t>
        <a:bodyPr/>
        <a:lstStyle/>
        <a:p>
          <a:endParaRPr lang="en-CA"/>
        </a:p>
      </dgm:t>
    </dgm:pt>
    <dgm:pt modelId="{181AADE3-3635-46BA-85F8-A9AAC3E926A2}" type="sibTrans" cxnId="{5B3C802F-EC26-4CFF-907F-FCB01333DE98}">
      <dgm:prSet/>
      <dgm:spPr/>
      <dgm:t>
        <a:bodyPr/>
        <a:lstStyle/>
        <a:p>
          <a:endParaRPr lang="en-CA"/>
        </a:p>
      </dgm:t>
    </dgm:pt>
    <dgm:pt modelId="{CCC9EE26-EDAF-4B39-89D9-B678CD91A5FB}">
      <dgm:prSet phldrT="[Text]" custT="1"/>
      <dgm:spPr/>
      <dgm:t>
        <a:bodyPr/>
        <a:lstStyle/>
        <a:p>
          <a:r>
            <a:rPr lang="en-CA" sz="1600" dirty="0"/>
            <a:t>Licenses</a:t>
          </a:r>
        </a:p>
      </dgm:t>
    </dgm:pt>
    <dgm:pt modelId="{CB4AE167-DE3F-4672-8DD4-43F6B579EBE4}" type="parTrans" cxnId="{99F4E239-CE0E-40FB-A5E3-9E9917879399}">
      <dgm:prSet/>
      <dgm:spPr/>
    </dgm:pt>
    <dgm:pt modelId="{7A1075E6-0390-4D77-8141-31434B639918}" type="sibTrans" cxnId="{99F4E239-CE0E-40FB-A5E3-9E9917879399}">
      <dgm:prSet/>
      <dgm:spPr/>
    </dgm:pt>
    <dgm:pt modelId="{A4A79F16-13A0-4E37-BCED-1486B5353ADF}" type="pres">
      <dgm:prSet presAssocID="{31908918-6304-4FB7-9373-F4958CC99F76}" presName="Name0" presStyleCnt="0">
        <dgm:presLayoutVars>
          <dgm:dir/>
          <dgm:animLvl val="lvl"/>
          <dgm:resizeHandles val="exact"/>
        </dgm:presLayoutVars>
      </dgm:prSet>
      <dgm:spPr/>
    </dgm:pt>
    <dgm:pt modelId="{A3FC7B2D-2C32-472F-A13C-A3FFA91AE298}" type="pres">
      <dgm:prSet presAssocID="{7DF5BAB5-174E-42BE-AAF1-A2FB6AE5DC03}" presName="composite" presStyleCnt="0"/>
      <dgm:spPr/>
    </dgm:pt>
    <dgm:pt modelId="{927B413D-E8EB-4F2D-9DF4-ED2453D6E9DC}" type="pres">
      <dgm:prSet presAssocID="{7DF5BAB5-174E-42BE-AAF1-A2FB6AE5DC0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5DCEE59-2EBF-4365-A7BF-6382AC7B9234}" type="pres">
      <dgm:prSet presAssocID="{7DF5BAB5-174E-42BE-AAF1-A2FB6AE5DC03}" presName="desTx" presStyleLbl="alignAccFollowNode1" presStyleIdx="0" presStyleCnt="3">
        <dgm:presLayoutVars>
          <dgm:bulletEnabled val="1"/>
        </dgm:presLayoutVars>
      </dgm:prSet>
      <dgm:spPr/>
    </dgm:pt>
    <dgm:pt modelId="{D177B1F3-20AC-42F6-BDDC-D28333D56422}" type="pres">
      <dgm:prSet presAssocID="{8A41669C-63FC-4D3E-AFCA-FB3DA4EF159F}" presName="space" presStyleCnt="0"/>
      <dgm:spPr/>
    </dgm:pt>
    <dgm:pt modelId="{49FAA18A-22E5-4CA3-8A6A-2706EFBCFAF5}" type="pres">
      <dgm:prSet presAssocID="{399083AE-8DEC-4BCB-BF70-373DD54ADDB4}" presName="composite" presStyleCnt="0"/>
      <dgm:spPr/>
    </dgm:pt>
    <dgm:pt modelId="{97553DCC-CA65-4498-B7DF-DD355ADA3F45}" type="pres">
      <dgm:prSet presAssocID="{399083AE-8DEC-4BCB-BF70-373DD54ADDB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39C3426-BAF6-4030-92A3-8145BD51DD60}" type="pres">
      <dgm:prSet presAssocID="{399083AE-8DEC-4BCB-BF70-373DD54ADDB4}" presName="desTx" presStyleLbl="alignAccFollowNode1" presStyleIdx="1" presStyleCnt="3">
        <dgm:presLayoutVars>
          <dgm:bulletEnabled val="1"/>
        </dgm:presLayoutVars>
      </dgm:prSet>
      <dgm:spPr/>
    </dgm:pt>
    <dgm:pt modelId="{55F0B763-6533-49FA-9115-7DB1A76F3F0A}" type="pres">
      <dgm:prSet presAssocID="{48943CD9-164C-4BCA-A825-5AF7D91E8F0A}" presName="space" presStyleCnt="0"/>
      <dgm:spPr/>
    </dgm:pt>
    <dgm:pt modelId="{DAAD5D0D-5D71-458D-8D98-99050AC50C48}" type="pres">
      <dgm:prSet presAssocID="{D0676801-A628-4264-8629-CD135B1DF92B}" presName="composite" presStyleCnt="0"/>
      <dgm:spPr/>
    </dgm:pt>
    <dgm:pt modelId="{1434AE16-7039-4047-9AF8-D1FA0A482ED1}" type="pres">
      <dgm:prSet presAssocID="{D0676801-A628-4264-8629-CD135B1DF92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60B5A59-5A51-4FBC-98F3-27C38A568C6F}" type="pres">
      <dgm:prSet presAssocID="{D0676801-A628-4264-8629-CD135B1DF92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22478808-3798-41FC-9B58-E0529721D782}" type="presOf" srcId="{CCC9EE26-EDAF-4B39-89D9-B678CD91A5FB}" destId="{85DCEE59-2EBF-4365-A7BF-6382AC7B9234}" srcOrd="0" destOrd="3" presId="urn:microsoft.com/office/officeart/2005/8/layout/hList1"/>
    <dgm:cxn modelId="{C38FE70E-66F4-4260-AEFD-21DFB86BA03D}" type="presOf" srcId="{DA5A2371-BA9C-40C6-ACAF-1AE9AD09C578}" destId="{85DCEE59-2EBF-4365-A7BF-6382AC7B9234}" srcOrd="0" destOrd="0" presId="urn:microsoft.com/office/officeart/2005/8/layout/hList1"/>
    <dgm:cxn modelId="{691AC014-E191-4AF8-A402-51E198A16FE8}" srcId="{7DF5BAB5-174E-42BE-AAF1-A2FB6AE5DC03}" destId="{2EB53CFB-EA9E-41FA-8C69-CE51F6B4FB4B}" srcOrd="7" destOrd="0" parTransId="{6C7B9AE7-4ECA-431F-BF57-005006217F3D}" sibTransId="{9CA4B4C3-4D15-415E-901B-51290DD862C1}"/>
    <dgm:cxn modelId="{D9404217-B9BE-40F2-9FEC-3A8870700A24}" type="presOf" srcId="{2EB53CFB-EA9E-41FA-8C69-CE51F6B4FB4B}" destId="{85DCEE59-2EBF-4365-A7BF-6382AC7B9234}" srcOrd="0" destOrd="7" presId="urn:microsoft.com/office/officeart/2005/8/layout/hList1"/>
    <dgm:cxn modelId="{D63F7F1A-158D-46D1-AF59-D9824C2E8ACC}" type="presOf" srcId="{ABB15CC6-6822-47FC-A466-BFB27A76265A}" destId="{A39C3426-BAF6-4030-92A3-8145BD51DD60}" srcOrd="0" destOrd="0" presId="urn:microsoft.com/office/officeart/2005/8/layout/hList1"/>
    <dgm:cxn modelId="{39CCF226-228A-4D64-923C-AA785CB77430}" srcId="{7DF5BAB5-174E-42BE-AAF1-A2FB6AE5DC03}" destId="{DA5A2371-BA9C-40C6-ACAF-1AE9AD09C578}" srcOrd="0" destOrd="0" parTransId="{DE25FC02-0228-4BEA-AFD4-025F2B7D944B}" sibTransId="{13A209B7-400F-46CB-BA60-877C643A9E04}"/>
    <dgm:cxn modelId="{7876D627-B0F6-4AA0-98F8-896499758F10}" srcId="{399083AE-8DEC-4BCB-BF70-373DD54ADDB4}" destId="{26BB63C2-6946-48D8-964D-92DF78629F60}" srcOrd="1" destOrd="0" parTransId="{5DFC0B25-7E42-4010-B8F0-B2F934EAA341}" sibTransId="{AEED9128-F121-463F-A309-4B76F86D10B0}"/>
    <dgm:cxn modelId="{431E6928-48FA-49A3-BE40-96CD9FCFDB57}" type="presOf" srcId="{F99D72CE-7474-4BC9-BF83-55FEFFFCBD33}" destId="{85DCEE59-2EBF-4365-A7BF-6382AC7B9234}" srcOrd="0" destOrd="6" presId="urn:microsoft.com/office/officeart/2005/8/layout/hList1"/>
    <dgm:cxn modelId="{5B3C802F-EC26-4CFF-907F-FCB01333DE98}" srcId="{7DF5BAB5-174E-42BE-AAF1-A2FB6AE5DC03}" destId="{478120D9-9859-4DE5-95B4-E11FF585837A}" srcOrd="8" destOrd="0" parTransId="{48CED602-0AE7-46BC-B5DA-8B64E94E25F7}" sibTransId="{181AADE3-3635-46BA-85F8-A9AAC3E926A2}"/>
    <dgm:cxn modelId="{CAB1CB34-284D-47C7-926A-14DB9116E5CD}" type="presOf" srcId="{535877E2-1E4F-4AC2-94BA-9B222F6F9540}" destId="{85DCEE59-2EBF-4365-A7BF-6382AC7B9234}" srcOrd="0" destOrd="9" presId="urn:microsoft.com/office/officeart/2005/8/layout/hList1"/>
    <dgm:cxn modelId="{99F4E239-CE0E-40FB-A5E3-9E9917879399}" srcId="{7DF5BAB5-174E-42BE-AAF1-A2FB6AE5DC03}" destId="{CCC9EE26-EDAF-4B39-89D9-B678CD91A5FB}" srcOrd="3" destOrd="0" parTransId="{CB4AE167-DE3F-4672-8DD4-43F6B579EBE4}" sibTransId="{7A1075E6-0390-4D77-8141-31434B639918}"/>
    <dgm:cxn modelId="{4C9E493C-E9D9-4882-9D64-F793B6B30E4F}" srcId="{7DF5BAB5-174E-42BE-AAF1-A2FB6AE5DC03}" destId="{7C4D4015-1B5A-453B-AE8D-5AB7B8E26DF6}" srcOrd="1" destOrd="0" parTransId="{B327129F-3056-487F-A7DF-6788D7C9CEF2}" sibTransId="{9DF40191-9656-4E35-9011-4EB4395FD4F1}"/>
    <dgm:cxn modelId="{A1984D5E-A822-4B41-8433-97399B0CE3A7}" srcId="{31908918-6304-4FB7-9373-F4958CC99F76}" destId="{D0676801-A628-4264-8629-CD135B1DF92B}" srcOrd="2" destOrd="0" parTransId="{F706E4B2-E99C-4246-80D7-BE3996AD18AE}" sibTransId="{9F1611CA-54A3-4F5A-83CB-83E280724F45}"/>
    <dgm:cxn modelId="{DC367C5F-5748-4BF7-98AC-A15844D3400B}" type="presOf" srcId="{9F2A2FBA-AAA4-42F2-9FDC-BE1AB29F66C5}" destId="{85DCEE59-2EBF-4365-A7BF-6382AC7B9234}" srcOrd="0" destOrd="2" presId="urn:microsoft.com/office/officeart/2005/8/layout/hList1"/>
    <dgm:cxn modelId="{4C3BAF60-B6C8-4A67-8ACC-26B8BDB3E39B}" type="presOf" srcId="{31908918-6304-4FB7-9373-F4958CC99F76}" destId="{A4A79F16-13A0-4E37-BCED-1486B5353ADF}" srcOrd="0" destOrd="0" presId="urn:microsoft.com/office/officeart/2005/8/layout/hList1"/>
    <dgm:cxn modelId="{177BF245-7463-4262-BDD9-15CE796197F5}" srcId="{D0676801-A628-4264-8629-CD135B1DF92B}" destId="{2DCE1FFF-11C5-4019-91A2-36BF3658EB96}" srcOrd="0" destOrd="0" parTransId="{2D7037EB-29CD-4B87-8607-FB2E117B1D9B}" sibTransId="{51FDCF1D-1520-4469-AA7D-766F7BD80F89}"/>
    <dgm:cxn modelId="{DB823D47-22A4-4612-8F99-6B03E0343D18}" srcId="{399083AE-8DEC-4BCB-BF70-373DD54ADDB4}" destId="{ABB15CC6-6822-47FC-A466-BFB27A76265A}" srcOrd="0" destOrd="0" parTransId="{35D623C1-CC3A-4DAA-9453-E62675A7655F}" sibTransId="{2F897515-9B69-4CC5-A854-02ADC2903188}"/>
    <dgm:cxn modelId="{44209048-642D-4425-B11C-474FD1B041A5}" srcId="{7DF5BAB5-174E-42BE-AAF1-A2FB6AE5DC03}" destId="{908C197A-2011-4C6D-9A88-1591E7B0D292}" srcOrd="5" destOrd="0" parTransId="{E07203C1-1E17-4D9D-BC47-B493C0C79AE4}" sibTransId="{5A486003-CF07-4EA4-9F16-0825EFCC148C}"/>
    <dgm:cxn modelId="{7FF9F96D-2752-40BF-B9B3-0276D8EDFB2D}" type="presOf" srcId="{2DCE1FFF-11C5-4019-91A2-36BF3658EB96}" destId="{C60B5A59-5A51-4FBC-98F3-27C38A568C6F}" srcOrd="0" destOrd="0" presId="urn:microsoft.com/office/officeart/2005/8/layout/hList1"/>
    <dgm:cxn modelId="{602D0E74-6336-4D21-8E19-A7466D9381EC}" srcId="{D0676801-A628-4264-8629-CD135B1DF92B}" destId="{E144D135-8D09-4360-B42E-D4D4BE45AB25}" srcOrd="1" destOrd="0" parTransId="{91C45CBD-1B79-4923-8E48-9004F4480EBF}" sibTransId="{53480399-40B3-42D0-A1E3-D7C1A9545D54}"/>
    <dgm:cxn modelId="{B02FA475-A5F3-4612-A12A-D93F8DF92083}" srcId="{31908918-6304-4FB7-9373-F4958CC99F76}" destId="{399083AE-8DEC-4BCB-BF70-373DD54ADDB4}" srcOrd="1" destOrd="0" parTransId="{DE18EAB3-FCB6-42B6-A92A-F48C009C93AB}" sibTransId="{48943CD9-164C-4BCA-A825-5AF7D91E8F0A}"/>
    <dgm:cxn modelId="{41B81579-072F-4EFC-84A1-40B5FE44D7EC}" srcId="{7DF5BAB5-174E-42BE-AAF1-A2FB6AE5DC03}" destId="{0AD54B22-63A5-4E6A-8CDF-7D21C486A700}" srcOrd="4" destOrd="0" parTransId="{72C561D5-6F53-4A31-B7CB-E9727B3A60DB}" sibTransId="{3441C387-BA1D-4C4E-BE25-7E8EE8AD8A20}"/>
    <dgm:cxn modelId="{8868727E-B7EB-4F48-AFB0-345787976F24}" type="presOf" srcId="{399083AE-8DEC-4BCB-BF70-373DD54ADDB4}" destId="{97553DCC-CA65-4498-B7DF-DD355ADA3F45}" srcOrd="0" destOrd="0" presId="urn:microsoft.com/office/officeart/2005/8/layout/hList1"/>
    <dgm:cxn modelId="{45DBC680-4C46-4626-9561-FD6E0F64C32C}" type="presOf" srcId="{D0676801-A628-4264-8629-CD135B1DF92B}" destId="{1434AE16-7039-4047-9AF8-D1FA0A482ED1}" srcOrd="0" destOrd="0" presId="urn:microsoft.com/office/officeart/2005/8/layout/hList1"/>
    <dgm:cxn modelId="{A6E6B584-990A-4FC5-B7DF-5000C10C924D}" type="presOf" srcId="{E144D135-8D09-4360-B42E-D4D4BE45AB25}" destId="{C60B5A59-5A51-4FBC-98F3-27C38A568C6F}" srcOrd="0" destOrd="1" presId="urn:microsoft.com/office/officeart/2005/8/layout/hList1"/>
    <dgm:cxn modelId="{FB567189-A988-4392-AC02-72CF55C2CA7B}" type="presOf" srcId="{908C197A-2011-4C6D-9A88-1591E7B0D292}" destId="{85DCEE59-2EBF-4365-A7BF-6382AC7B9234}" srcOrd="0" destOrd="5" presId="urn:microsoft.com/office/officeart/2005/8/layout/hList1"/>
    <dgm:cxn modelId="{0806F1A8-E128-4743-AAAE-73C55EF0A632}" srcId="{31908918-6304-4FB7-9373-F4958CC99F76}" destId="{7DF5BAB5-174E-42BE-AAF1-A2FB6AE5DC03}" srcOrd="0" destOrd="0" parTransId="{068A6FC8-73D3-4C10-B149-41362F2935F9}" sibTransId="{8A41669C-63FC-4D3E-AFCA-FB3DA4EF159F}"/>
    <dgm:cxn modelId="{4A5DDAAC-30C6-43A2-87A9-07F14B61F6FC}" srcId="{7DF5BAB5-174E-42BE-AAF1-A2FB6AE5DC03}" destId="{F99D72CE-7474-4BC9-BF83-55FEFFFCBD33}" srcOrd="6" destOrd="0" parTransId="{303B9B59-062A-473F-AD24-9A80A79C44B0}" sibTransId="{5FE6CC6E-821C-404F-BFDD-0DD2C549FA87}"/>
    <dgm:cxn modelId="{7C519CB2-B3CA-49E9-9B3A-E2B724009AAD}" type="presOf" srcId="{7DF5BAB5-174E-42BE-AAF1-A2FB6AE5DC03}" destId="{927B413D-E8EB-4F2D-9DF4-ED2453D6E9DC}" srcOrd="0" destOrd="0" presId="urn:microsoft.com/office/officeart/2005/8/layout/hList1"/>
    <dgm:cxn modelId="{0F4622C2-5CFE-44D2-8CC9-9FC72861CC06}" srcId="{7DF5BAB5-174E-42BE-AAF1-A2FB6AE5DC03}" destId="{535877E2-1E4F-4AC2-94BA-9B222F6F9540}" srcOrd="9" destOrd="0" parTransId="{C7E90C3E-D38F-413D-BC70-1ED4BA00E412}" sibTransId="{C9B64B76-627D-431E-8647-CEC937A24916}"/>
    <dgm:cxn modelId="{A55E92CB-EDEB-4B15-BB2B-616366FA7412}" type="presOf" srcId="{0AD54B22-63A5-4E6A-8CDF-7D21C486A700}" destId="{85DCEE59-2EBF-4365-A7BF-6382AC7B9234}" srcOrd="0" destOrd="4" presId="urn:microsoft.com/office/officeart/2005/8/layout/hList1"/>
    <dgm:cxn modelId="{30D6C4CC-CF21-4AE8-A863-1E09954C3FD7}" type="presOf" srcId="{7C4D4015-1B5A-453B-AE8D-5AB7B8E26DF6}" destId="{85DCEE59-2EBF-4365-A7BF-6382AC7B9234}" srcOrd="0" destOrd="1" presId="urn:microsoft.com/office/officeart/2005/8/layout/hList1"/>
    <dgm:cxn modelId="{78CBD2D2-4D1F-453D-9275-D84191ECBAE2}" type="presOf" srcId="{478120D9-9859-4DE5-95B4-E11FF585837A}" destId="{85DCEE59-2EBF-4365-A7BF-6382AC7B9234}" srcOrd="0" destOrd="8" presId="urn:microsoft.com/office/officeart/2005/8/layout/hList1"/>
    <dgm:cxn modelId="{605923E5-EA2E-4625-9F4B-5D4443CEFAF3}" type="presOf" srcId="{26BB63C2-6946-48D8-964D-92DF78629F60}" destId="{A39C3426-BAF6-4030-92A3-8145BD51DD60}" srcOrd="0" destOrd="1" presId="urn:microsoft.com/office/officeart/2005/8/layout/hList1"/>
    <dgm:cxn modelId="{262090FB-09FA-423A-B83C-996BBB3A3C45}" srcId="{7DF5BAB5-174E-42BE-AAF1-A2FB6AE5DC03}" destId="{9F2A2FBA-AAA4-42F2-9FDC-BE1AB29F66C5}" srcOrd="2" destOrd="0" parTransId="{9F55C492-2FD1-485D-8679-14A71B17B8A4}" sibTransId="{199088E2-BC34-4D6C-8E69-AB2BFC9F5D23}"/>
    <dgm:cxn modelId="{CA1ABB4A-6787-432A-B324-18054B9C7F39}" type="presParOf" srcId="{A4A79F16-13A0-4E37-BCED-1486B5353ADF}" destId="{A3FC7B2D-2C32-472F-A13C-A3FFA91AE298}" srcOrd="0" destOrd="0" presId="urn:microsoft.com/office/officeart/2005/8/layout/hList1"/>
    <dgm:cxn modelId="{936BC56E-3D9F-4471-9991-F728022DC40D}" type="presParOf" srcId="{A3FC7B2D-2C32-472F-A13C-A3FFA91AE298}" destId="{927B413D-E8EB-4F2D-9DF4-ED2453D6E9DC}" srcOrd="0" destOrd="0" presId="urn:microsoft.com/office/officeart/2005/8/layout/hList1"/>
    <dgm:cxn modelId="{B518A53A-3DE0-4DD5-92E7-0A8D3CCB5E88}" type="presParOf" srcId="{A3FC7B2D-2C32-472F-A13C-A3FFA91AE298}" destId="{85DCEE59-2EBF-4365-A7BF-6382AC7B9234}" srcOrd="1" destOrd="0" presId="urn:microsoft.com/office/officeart/2005/8/layout/hList1"/>
    <dgm:cxn modelId="{47D1DDD7-BC4A-4276-831C-B43BDD780246}" type="presParOf" srcId="{A4A79F16-13A0-4E37-BCED-1486B5353ADF}" destId="{D177B1F3-20AC-42F6-BDDC-D28333D56422}" srcOrd="1" destOrd="0" presId="urn:microsoft.com/office/officeart/2005/8/layout/hList1"/>
    <dgm:cxn modelId="{F8C3CEE4-BDD4-470C-A5FB-F397FE7A5A22}" type="presParOf" srcId="{A4A79F16-13A0-4E37-BCED-1486B5353ADF}" destId="{49FAA18A-22E5-4CA3-8A6A-2706EFBCFAF5}" srcOrd="2" destOrd="0" presId="urn:microsoft.com/office/officeart/2005/8/layout/hList1"/>
    <dgm:cxn modelId="{D71BFF2C-4767-4F16-9577-2E883CA1A7FE}" type="presParOf" srcId="{49FAA18A-22E5-4CA3-8A6A-2706EFBCFAF5}" destId="{97553DCC-CA65-4498-B7DF-DD355ADA3F45}" srcOrd="0" destOrd="0" presId="urn:microsoft.com/office/officeart/2005/8/layout/hList1"/>
    <dgm:cxn modelId="{23961A85-E722-41DB-BD31-CB8494FDB3B7}" type="presParOf" srcId="{49FAA18A-22E5-4CA3-8A6A-2706EFBCFAF5}" destId="{A39C3426-BAF6-4030-92A3-8145BD51DD60}" srcOrd="1" destOrd="0" presId="urn:microsoft.com/office/officeart/2005/8/layout/hList1"/>
    <dgm:cxn modelId="{7C264ACB-AE80-4FF9-8FCF-695D2E63B3D5}" type="presParOf" srcId="{A4A79F16-13A0-4E37-BCED-1486B5353ADF}" destId="{55F0B763-6533-49FA-9115-7DB1A76F3F0A}" srcOrd="3" destOrd="0" presId="urn:microsoft.com/office/officeart/2005/8/layout/hList1"/>
    <dgm:cxn modelId="{9B738155-5EB5-446C-BE0C-9EB75FB07E4C}" type="presParOf" srcId="{A4A79F16-13A0-4E37-BCED-1486B5353ADF}" destId="{DAAD5D0D-5D71-458D-8D98-99050AC50C48}" srcOrd="4" destOrd="0" presId="urn:microsoft.com/office/officeart/2005/8/layout/hList1"/>
    <dgm:cxn modelId="{7B84FF13-F32D-48DF-A7DE-12C912275E57}" type="presParOf" srcId="{DAAD5D0D-5D71-458D-8D98-99050AC50C48}" destId="{1434AE16-7039-4047-9AF8-D1FA0A482ED1}" srcOrd="0" destOrd="0" presId="urn:microsoft.com/office/officeart/2005/8/layout/hList1"/>
    <dgm:cxn modelId="{623C81A2-DDFF-4D3A-868D-28BF14D6E857}" type="presParOf" srcId="{DAAD5D0D-5D71-458D-8D98-99050AC50C48}" destId="{C60B5A59-5A51-4FBC-98F3-27C38A568C6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8D783C3-0999-40E1-9D2A-2D9D0E7C4981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1B20EF4C-333F-4A20-94DE-9B3140951C00}">
      <dgm:prSet phldrT="[Text]" phldr="0" custT="1"/>
      <dgm:spPr/>
      <dgm:t>
        <a:bodyPr/>
        <a:lstStyle/>
        <a:p>
          <a:r>
            <a:rPr lang="en-CA" sz="1000" b="1" dirty="0"/>
            <a:t>Where are you </a:t>
          </a:r>
          <a:r>
            <a:rPr lang="en-CA" sz="1000" b="1" dirty="0" err="1"/>
            <a:t>GOing</a:t>
          </a:r>
          <a:r>
            <a:rPr lang="en-CA" sz="1000" b="1" dirty="0"/>
            <a:t>?</a:t>
          </a:r>
        </a:p>
        <a:p>
          <a:r>
            <a:rPr lang="en-CA" sz="1000" b="1" dirty="0"/>
            <a:t>Market segment </a:t>
          </a:r>
        </a:p>
        <a:p>
          <a:r>
            <a:rPr lang="en-CA" sz="1000" b="1" dirty="0"/>
            <a:t>focus?</a:t>
          </a:r>
        </a:p>
      </dgm:t>
    </dgm:pt>
    <dgm:pt modelId="{5F41AC0F-6DA1-4EFF-8C45-DF74D2DE123F}" type="parTrans" cxnId="{81F9BCF8-F9BB-4496-AB8C-281CC69DA18F}">
      <dgm:prSet/>
      <dgm:spPr/>
      <dgm:t>
        <a:bodyPr/>
        <a:lstStyle/>
        <a:p>
          <a:endParaRPr lang="en-CA"/>
        </a:p>
      </dgm:t>
    </dgm:pt>
    <dgm:pt modelId="{3C4E28F4-E3A6-4B81-A651-5D470A354128}" type="sibTrans" cxnId="{81F9BCF8-F9BB-4496-AB8C-281CC69DA18F}">
      <dgm:prSet/>
      <dgm:spPr/>
      <dgm:t>
        <a:bodyPr/>
        <a:lstStyle/>
        <a:p>
          <a:endParaRPr lang="en-CA"/>
        </a:p>
      </dgm:t>
    </dgm:pt>
    <dgm:pt modelId="{A785EC53-60C9-4F1E-8DAF-8B1BAF1D5E71}">
      <dgm:prSet phldrT="[Text]" phldr="0" custT="1"/>
      <dgm:spPr/>
      <dgm:t>
        <a:bodyPr/>
        <a:lstStyle/>
        <a:p>
          <a:r>
            <a:rPr lang="en-CA" sz="1100" b="1" dirty="0"/>
            <a:t>The Market System       Market Forces &amp; Buyer behaviour.</a:t>
          </a:r>
        </a:p>
      </dgm:t>
    </dgm:pt>
    <dgm:pt modelId="{835D8734-41F8-43DF-9A8A-6CAB27921216}" type="parTrans" cxnId="{FCAE839A-3FA0-4B4E-859D-118C4BA355E8}">
      <dgm:prSet/>
      <dgm:spPr/>
      <dgm:t>
        <a:bodyPr/>
        <a:lstStyle/>
        <a:p>
          <a:endParaRPr lang="en-CA"/>
        </a:p>
      </dgm:t>
    </dgm:pt>
    <dgm:pt modelId="{B85BB573-01F0-44D0-91CC-D024B78DFA27}" type="sibTrans" cxnId="{FCAE839A-3FA0-4B4E-859D-118C4BA355E8}">
      <dgm:prSet/>
      <dgm:spPr/>
      <dgm:t>
        <a:bodyPr/>
        <a:lstStyle/>
        <a:p>
          <a:endParaRPr lang="en-CA"/>
        </a:p>
      </dgm:t>
    </dgm:pt>
    <dgm:pt modelId="{3A617D2A-1514-443E-9409-22A88D1EDCD1}">
      <dgm:prSet phldrT="[Text]" phldr="0" custT="1"/>
      <dgm:spPr/>
      <dgm:t>
        <a:bodyPr/>
        <a:lstStyle/>
        <a:p>
          <a:r>
            <a:rPr lang="en-CA" sz="1100" b="1" dirty="0"/>
            <a:t>Have you GOT what it takes to GO?</a:t>
          </a:r>
        </a:p>
        <a:p>
          <a:endParaRPr lang="en-CA" sz="900" b="1" dirty="0"/>
        </a:p>
      </dgm:t>
    </dgm:pt>
    <dgm:pt modelId="{D0275FA6-EC8A-4C8A-9819-05DD35E255FC}" type="parTrans" cxnId="{3660CE56-5E6C-4D6B-8803-DE81B56674C5}">
      <dgm:prSet/>
      <dgm:spPr/>
      <dgm:t>
        <a:bodyPr/>
        <a:lstStyle/>
        <a:p>
          <a:endParaRPr lang="en-CA"/>
        </a:p>
      </dgm:t>
    </dgm:pt>
    <dgm:pt modelId="{CD52941C-1BED-42B9-B383-5029B8F18A92}" type="sibTrans" cxnId="{3660CE56-5E6C-4D6B-8803-DE81B56674C5}">
      <dgm:prSet/>
      <dgm:spPr/>
      <dgm:t>
        <a:bodyPr/>
        <a:lstStyle/>
        <a:p>
          <a:endParaRPr lang="en-CA"/>
        </a:p>
      </dgm:t>
    </dgm:pt>
    <dgm:pt modelId="{0405F393-D5A7-483C-8EF1-98A18531E5D0}">
      <dgm:prSet phldrT="[Text]" phldr="0" custT="1"/>
      <dgm:spPr/>
      <dgm:t>
        <a:bodyPr/>
        <a:lstStyle/>
        <a:p>
          <a:r>
            <a:rPr lang="en-CA" sz="1100" b="1" dirty="0"/>
            <a:t>Who else is </a:t>
          </a:r>
          <a:r>
            <a:rPr lang="en-CA" sz="1100" b="1" dirty="0" err="1"/>
            <a:t>GOing</a:t>
          </a:r>
          <a:r>
            <a:rPr lang="en-CA" sz="1100" b="1" dirty="0"/>
            <a:t> where you want to GO? Competition</a:t>
          </a:r>
        </a:p>
      </dgm:t>
    </dgm:pt>
    <dgm:pt modelId="{373280AC-0867-4D54-9A05-CCDE862E4919}" type="parTrans" cxnId="{FE665A38-8F32-483E-879C-F7371E4424F6}">
      <dgm:prSet/>
      <dgm:spPr/>
      <dgm:t>
        <a:bodyPr/>
        <a:lstStyle/>
        <a:p>
          <a:endParaRPr lang="en-CA"/>
        </a:p>
      </dgm:t>
    </dgm:pt>
    <dgm:pt modelId="{69910749-5167-44AC-963A-0056786A39CA}" type="sibTrans" cxnId="{FE665A38-8F32-483E-879C-F7371E4424F6}">
      <dgm:prSet/>
      <dgm:spPr/>
      <dgm:t>
        <a:bodyPr/>
        <a:lstStyle/>
        <a:p>
          <a:endParaRPr lang="en-CA"/>
        </a:p>
      </dgm:t>
    </dgm:pt>
    <dgm:pt modelId="{2C7C9662-D9D8-42F3-9A86-C72D834D7F5C}">
      <dgm:prSet phldrT="[Text]" phldr="0" custT="1"/>
      <dgm:spPr/>
      <dgm:t>
        <a:bodyPr/>
        <a:lstStyle/>
        <a:p>
          <a:r>
            <a:rPr lang="en-CA" sz="1100" b="1" dirty="0"/>
            <a:t>Stop Review Decide                  GO or </a:t>
          </a:r>
          <a:r>
            <a:rPr lang="en-CA" sz="1100" b="1" dirty="0" err="1"/>
            <a:t>No-GO</a:t>
          </a:r>
          <a:endParaRPr lang="en-CA" sz="1100" b="1" dirty="0"/>
        </a:p>
        <a:p>
          <a:endParaRPr lang="en-CA" sz="900" b="1" dirty="0"/>
        </a:p>
      </dgm:t>
    </dgm:pt>
    <dgm:pt modelId="{4F10B1B6-83E3-407F-B386-87A193914044}" type="parTrans" cxnId="{EAA81482-A878-4780-9F07-8950B491D55E}">
      <dgm:prSet/>
      <dgm:spPr/>
      <dgm:t>
        <a:bodyPr/>
        <a:lstStyle/>
        <a:p>
          <a:endParaRPr lang="en-CA"/>
        </a:p>
      </dgm:t>
    </dgm:pt>
    <dgm:pt modelId="{7F83451A-6671-45DB-B0E7-1B48DCB73AC2}" type="sibTrans" cxnId="{EAA81482-A878-4780-9F07-8950B491D55E}">
      <dgm:prSet/>
      <dgm:spPr/>
      <dgm:t>
        <a:bodyPr/>
        <a:lstStyle/>
        <a:p>
          <a:endParaRPr lang="en-CA"/>
        </a:p>
      </dgm:t>
    </dgm:pt>
    <dgm:pt modelId="{24734E8D-543E-4270-B87E-13196DE5C809}">
      <dgm:prSet phldrT="[Text]" phldr="0" custT="1"/>
      <dgm:spPr/>
      <dgm:t>
        <a:bodyPr/>
        <a:lstStyle/>
        <a:p>
          <a:r>
            <a:rPr lang="en-CA" sz="1100" b="1" dirty="0"/>
            <a:t>Key Stakeholder Relationships</a:t>
          </a:r>
        </a:p>
      </dgm:t>
    </dgm:pt>
    <dgm:pt modelId="{9A97D739-45F6-4615-B1FE-4B40597158DC}" type="parTrans" cxnId="{8838EC57-C600-4F3C-B068-929C791E1188}">
      <dgm:prSet/>
      <dgm:spPr/>
      <dgm:t>
        <a:bodyPr/>
        <a:lstStyle/>
        <a:p>
          <a:endParaRPr lang="en-CA"/>
        </a:p>
      </dgm:t>
    </dgm:pt>
    <dgm:pt modelId="{99CCB845-416F-4837-BAFC-12147BFD9FEB}" type="sibTrans" cxnId="{8838EC57-C600-4F3C-B068-929C791E1188}">
      <dgm:prSet/>
      <dgm:spPr/>
      <dgm:t>
        <a:bodyPr/>
        <a:lstStyle/>
        <a:p>
          <a:endParaRPr lang="en-CA"/>
        </a:p>
      </dgm:t>
    </dgm:pt>
    <dgm:pt modelId="{EE61E157-3293-45BA-B8CD-D77F57BEE8C1}">
      <dgm:prSet phldrT="[Text]" phldr="0" custT="1"/>
      <dgm:spPr/>
      <dgm:t>
        <a:bodyPr/>
        <a:lstStyle/>
        <a:p>
          <a:r>
            <a:rPr lang="en-CA" sz="1100" b="1" dirty="0"/>
            <a:t>Financials: Pricing, Costs &amp; Investment</a:t>
          </a:r>
        </a:p>
      </dgm:t>
    </dgm:pt>
    <dgm:pt modelId="{8B152D7C-66F4-4C98-8E3E-521C8C873A67}" type="parTrans" cxnId="{95D33A50-3AEB-4170-AA64-D816683B89D6}">
      <dgm:prSet/>
      <dgm:spPr/>
      <dgm:t>
        <a:bodyPr/>
        <a:lstStyle/>
        <a:p>
          <a:endParaRPr lang="en-CA"/>
        </a:p>
      </dgm:t>
    </dgm:pt>
    <dgm:pt modelId="{C77739EC-5559-47BC-9104-34DE93B952E6}" type="sibTrans" cxnId="{95D33A50-3AEB-4170-AA64-D816683B89D6}">
      <dgm:prSet/>
      <dgm:spPr/>
      <dgm:t>
        <a:bodyPr/>
        <a:lstStyle/>
        <a:p>
          <a:endParaRPr lang="en-CA"/>
        </a:p>
      </dgm:t>
    </dgm:pt>
    <dgm:pt modelId="{0E8E2701-981B-4D06-925D-D91E6223A8CD}">
      <dgm:prSet phldrT="[Text]" phldr="0" custT="1"/>
      <dgm:spPr/>
      <dgm:t>
        <a:bodyPr/>
        <a:lstStyle/>
        <a:p>
          <a:r>
            <a:rPr lang="en-CA" sz="1100" b="1" dirty="0"/>
            <a:t>Finalize GO plan</a:t>
          </a:r>
        </a:p>
      </dgm:t>
    </dgm:pt>
    <dgm:pt modelId="{2EDBBBDB-68B8-4FA8-9281-8965B53794FC}" type="parTrans" cxnId="{5BF59CFF-B51F-410A-B049-DB561E12C781}">
      <dgm:prSet/>
      <dgm:spPr/>
      <dgm:t>
        <a:bodyPr/>
        <a:lstStyle/>
        <a:p>
          <a:endParaRPr lang="en-CA"/>
        </a:p>
      </dgm:t>
    </dgm:pt>
    <dgm:pt modelId="{1FEDEA2C-3B2C-41D9-AFFD-E8B6C34ABC8A}" type="sibTrans" cxnId="{5BF59CFF-B51F-410A-B049-DB561E12C781}">
      <dgm:prSet/>
      <dgm:spPr/>
      <dgm:t>
        <a:bodyPr/>
        <a:lstStyle/>
        <a:p>
          <a:endParaRPr lang="en-CA"/>
        </a:p>
      </dgm:t>
    </dgm:pt>
    <dgm:pt modelId="{5FCF9712-7390-4300-AFC1-FDEEF20B94B5}" type="pres">
      <dgm:prSet presAssocID="{88D783C3-0999-40E1-9D2A-2D9D0E7C4981}" presName="cycle" presStyleCnt="0">
        <dgm:presLayoutVars>
          <dgm:dir/>
          <dgm:resizeHandles val="exact"/>
        </dgm:presLayoutVars>
      </dgm:prSet>
      <dgm:spPr/>
    </dgm:pt>
    <dgm:pt modelId="{7FB7A1FD-055C-4B99-902A-88E63B5CA135}" type="pres">
      <dgm:prSet presAssocID="{1B20EF4C-333F-4A20-94DE-9B3140951C00}" presName="node" presStyleLbl="node1" presStyleIdx="0" presStyleCnt="8">
        <dgm:presLayoutVars>
          <dgm:bulletEnabled val="1"/>
        </dgm:presLayoutVars>
      </dgm:prSet>
      <dgm:spPr/>
    </dgm:pt>
    <dgm:pt modelId="{E6833C4E-7E69-4DB9-BDB5-562662042510}" type="pres">
      <dgm:prSet presAssocID="{1B20EF4C-333F-4A20-94DE-9B3140951C00}" presName="spNode" presStyleCnt="0"/>
      <dgm:spPr/>
    </dgm:pt>
    <dgm:pt modelId="{8F03E2E9-A450-474D-A825-BFBD530D472F}" type="pres">
      <dgm:prSet presAssocID="{3C4E28F4-E3A6-4B81-A651-5D470A354128}" presName="sibTrans" presStyleLbl="sibTrans1D1" presStyleIdx="0" presStyleCnt="8"/>
      <dgm:spPr/>
    </dgm:pt>
    <dgm:pt modelId="{104E8BAC-AF36-4A8E-9E3A-2C98A384CA06}" type="pres">
      <dgm:prSet presAssocID="{A785EC53-60C9-4F1E-8DAF-8B1BAF1D5E71}" presName="node" presStyleLbl="node1" presStyleIdx="1" presStyleCnt="8">
        <dgm:presLayoutVars>
          <dgm:bulletEnabled val="1"/>
        </dgm:presLayoutVars>
      </dgm:prSet>
      <dgm:spPr/>
    </dgm:pt>
    <dgm:pt modelId="{A2A5ACAD-0894-4644-A475-9AB73B56BAEB}" type="pres">
      <dgm:prSet presAssocID="{A785EC53-60C9-4F1E-8DAF-8B1BAF1D5E71}" presName="spNode" presStyleCnt="0"/>
      <dgm:spPr/>
    </dgm:pt>
    <dgm:pt modelId="{A27EB593-9136-4AC9-B079-5E1D8A9E9C4A}" type="pres">
      <dgm:prSet presAssocID="{B85BB573-01F0-44D0-91CC-D024B78DFA27}" presName="sibTrans" presStyleLbl="sibTrans1D1" presStyleIdx="1" presStyleCnt="8"/>
      <dgm:spPr/>
    </dgm:pt>
    <dgm:pt modelId="{B28791C8-3C4A-4E7C-867B-35DF5025377A}" type="pres">
      <dgm:prSet presAssocID="{3A617D2A-1514-443E-9409-22A88D1EDCD1}" presName="node" presStyleLbl="node1" presStyleIdx="2" presStyleCnt="8">
        <dgm:presLayoutVars>
          <dgm:bulletEnabled val="1"/>
        </dgm:presLayoutVars>
      </dgm:prSet>
      <dgm:spPr/>
    </dgm:pt>
    <dgm:pt modelId="{64710357-D42D-4B9C-A9A7-AEC5A1241CAC}" type="pres">
      <dgm:prSet presAssocID="{3A617D2A-1514-443E-9409-22A88D1EDCD1}" presName="spNode" presStyleCnt="0"/>
      <dgm:spPr/>
    </dgm:pt>
    <dgm:pt modelId="{FCEE37F9-1D25-4F3C-BDC5-B28894C14761}" type="pres">
      <dgm:prSet presAssocID="{CD52941C-1BED-42B9-B383-5029B8F18A92}" presName="sibTrans" presStyleLbl="sibTrans1D1" presStyleIdx="2" presStyleCnt="8"/>
      <dgm:spPr/>
    </dgm:pt>
    <dgm:pt modelId="{FAF8E5B3-80E4-4C7F-9E66-65DD81049913}" type="pres">
      <dgm:prSet presAssocID="{0405F393-D5A7-483C-8EF1-98A18531E5D0}" presName="node" presStyleLbl="node1" presStyleIdx="3" presStyleCnt="8">
        <dgm:presLayoutVars>
          <dgm:bulletEnabled val="1"/>
        </dgm:presLayoutVars>
      </dgm:prSet>
      <dgm:spPr/>
    </dgm:pt>
    <dgm:pt modelId="{5F9E8A23-FA1F-41A4-83D0-88045F3A7E44}" type="pres">
      <dgm:prSet presAssocID="{0405F393-D5A7-483C-8EF1-98A18531E5D0}" presName="spNode" presStyleCnt="0"/>
      <dgm:spPr/>
    </dgm:pt>
    <dgm:pt modelId="{744A883A-3412-4D1D-8BB5-7B2350CC0DF5}" type="pres">
      <dgm:prSet presAssocID="{69910749-5167-44AC-963A-0056786A39CA}" presName="sibTrans" presStyleLbl="sibTrans1D1" presStyleIdx="3" presStyleCnt="8"/>
      <dgm:spPr/>
    </dgm:pt>
    <dgm:pt modelId="{010ADA8B-81EC-4C13-838C-14D1E28108D3}" type="pres">
      <dgm:prSet presAssocID="{2C7C9662-D9D8-42F3-9A86-C72D834D7F5C}" presName="node" presStyleLbl="node1" presStyleIdx="4" presStyleCnt="8">
        <dgm:presLayoutVars>
          <dgm:bulletEnabled val="1"/>
        </dgm:presLayoutVars>
      </dgm:prSet>
      <dgm:spPr/>
    </dgm:pt>
    <dgm:pt modelId="{92746C0B-92E6-4ED5-BBB2-5D1840EDA8ED}" type="pres">
      <dgm:prSet presAssocID="{2C7C9662-D9D8-42F3-9A86-C72D834D7F5C}" presName="spNode" presStyleCnt="0"/>
      <dgm:spPr/>
    </dgm:pt>
    <dgm:pt modelId="{63A82700-FEC0-4208-ADB8-362304490AF9}" type="pres">
      <dgm:prSet presAssocID="{7F83451A-6671-45DB-B0E7-1B48DCB73AC2}" presName="sibTrans" presStyleLbl="sibTrans1D1" presStyleIdx="4" presStyleCnt="8"/>
      <dgm:spPr/>
    </dgm:pt>
    <dgm:pt modelId="{29FB7BB1-D10A-433B-A9DD-F0202D4BA5DD}" type="pres">
      <dgm:prSet presAssocID="{24734E8D-543E-4270-B87E-13196DE5C809}" presName="node" presStyleLbl="node1" presStyleIdx="5" presStyleCnt="8">
        <dgm:presLayoutVars>
          <dgm:bulletEnabled val="1"/>
        </dgm:presLayoutVars>
      </dgm:prSet>
      <dgm:spPr/>
    </dgm:pt>
    <dgm:pt modelId="{0A2E02EF-DE7F-48DD-93A9-572ABF15971B}" type="pres">
      <dgm:prSet presAssocID="{24734E8D-543E-4270-B87E-13196DE5C809}" presName="spNode" presStyleCnt="0"/>
      <dgm:spPr/>
    </dgm:pt>
    <dgm:pt modelId="{C1D04E84-C535-423A-86CF-B5161D2C1992}" type="pres">
      <dgm:prSet presAssocID="{99CCB845-416F-4837-BAFC-12147BFD9FEB}" presName="sibTrans" presStyleLbl="sibTrans1D1" presStyleIdx="5" presStyleCnt="8"/>
      <dgm:spPr/>
    </dgm:pt>
    <dgm:pt modelId="{D5514D40-8484-421E-A70A-BD6D34EA1AD6}" type="pres">
      <dgm:prSet presAssocID="{EE61E157-3293-45BA-B8CD-D77F57BEE8C1}" presName="node" presStyleLbl="node1" presStyleIdx="6" presStyleCnt="8">
        <dgm:presLayoutVars>
          <dgm:bulletEnabled val="1"/>
        </dgm:presLayoutVars>
      </dgm:prSet>
      <dgm:spPr/>
    </dgm:pt>
    <dgm:pt modelId="{6E06A708-D1CC-4A86-BC70-09FCE4D244D1}" type="pres">
      <dgm:prSet presAssocID="{EE61E157-3293-45BA-B8CD-D77F57BEE8C1}" presName="spNode" presStyleCnt="0"/>
      <dgm:spPr/>
    </dgm:pt>
    <dgm:pt modelId="{933E73BB-06C4-40FE-A000-626498727D15}" type="pres">
      <dgm:prSet presAssocID="{C77739EC-5559-47BC-9104-34DE93B952E6}" presName="sibTrans" presStyleLbl="sibTrans1D1" presStyleIdx="6" presStyleCnt="8"/>
      <dgm:spPr/>
    </dgm:pt>
    <dgm:pt modelId="{4F23482F-B3C7-4868-AED3-2F69E2E2D153}" type="pres">
      <dgm:prSet presAssocID="{0E8E2701-981B-4D06-925D-D91E6223A8CD}" presName="node" presStyleLbl="node1" presStyleIdx="7" presStyleCnt="8">
        <dgm:presLayoutVars>
          <dgm:bulletEnabled val="1"/>
        </dgm:presLayoutVars>
      </dgm:prSet>
      <dgm:spPr/>
    </dgm:pt>
    <dgm:pt modelId="{66A3CFD9-C518-4B7F-A104-EC459BB602AC}" type="pres">
      <dgm:prSet presAssocID="{0E8E2701-981B-4D06-925D-D91E6223A8CD}" presName="spNode" presStyleCnt="0"/>
      <dgm:spPr/>
    </dgm:pt>
    <dgm:pt modelId="{7E0E5347-709F-44A7-A95D-EDA2384675CA}" type="pres">
      <dgm:prSet presAssocID="{1FEDEA2C-3B2C-41D9-AFFD-E8B6C34ABC8A}" presName="sibTrans" presStyleLbl="sibTrans1D1" presStyleIdx="7" presStyleCnt="8"/>
      <dgm:spPr/>
    </dgm:pt>
  </dgm:ptLst>
  <dgm:cxnLst>
    <dgm:cxn modelId="{1A978910-AF50-4BF0-AD31-23E7BB621FA7}" type="presOf" srcId="{1FEDEA2C-3B2C-41D9-AFFD-E8B6C34ABC8A}" destId="{7E0E5347-709F-44A7-A95D-EDA2384675CA}" srcOrd="0" destOrd="0" presId="urn:microsoft.com/office/officeart/2005/8/layout/cycle5"/>
    <dgm:cxn modelId="{42FC6718-1C15-41DE-8F80-CA513BFDA460}" type="presOf" srcId="{24734E8D-543E-4270-B87E-13196DE5C809}" destId="{29FB7BB1-D10A-433B-A9DD-F0202D4BA5DD}" srcOrd="0" destOrd="0" presId="urn:microsoft.com/office/officeart/2005/8/layout/cycle5"/>
    <dgm:cxn modelId="{FE665A38-8F32-483E-879C-F7371E4424F6}" srcId="{88D783C3-0999-40E1-9D2A-2D9D0E7C4981}" destId="{0405F393-D5A7-483C-8EF1-98A18531E5D0}" srcOrd="3" destOrd="0" parTransId="{373280AC-0867-4D54-9A05-CCDE862E4919}" sibTransId="{69910749-5167-44AC-963A-0056786A39CA}"/>
    <dgm:cxn modelId="{0B13245D-E1F4-4886-8D8F-2E44B8E9AE07}" type="presOf" srcId="{0405F393-D5A7-483C-8EF1-98A18531E5D0}" destId="{FAF8E5B3-80E4-4C7F-9E66-65DD81049913}" srcOrd="0" destOrd="0" presId="urn:microsoft.com/office/officeart/2005/8/layout/cycle5"/>
    <dgm:cxn modelId="{993F6D61-F16F-4CA1-B1E9-0566E6902A81}" type="presOf" srcId="{CD52941C-1BED-42B9-B383-5029B8F18A92}" destId="{FCEE37F9-1D25-4F3C-BDC5-B28894C14761}" srcOrd="0" destOrd="0" presId="urn:microsoft.com/office/officeart/2005/8/layout/cycle5"/>
    <dgm:cxn modelId="{59F31C45-0192-4478-B83F-0313B4258AEF}" type="presOf" srcId="{7F83451A-6671-45DB-B0E7-1B48DCB73AC2}" destId="{63A82700-FEC0-4208-ADB8-362304490AF9}" srcOrd="0" destOrd="0" presId="urn:microsoft.com/office/officeart/2005/8/layout/cycle5"/>
    <dgm:cxn modelId="{81572A6D-79CA-45AB-8123-09C8FDCD813F}" type="presOf" srcId="{3C4E28F4-E3A6-4B81-A651-5D470A354128}" destId="{8F03E2E9-A450-474D-A825-BFBD530D472F}" srcOrd="0" destOrd="0" presId="urn:microsoft.com/office/officeart/2005/8/layout/cycle5"/>
    <dgm:cxn modelId="{95D33A50-3AEB-4170-AA64-D816683B89D6}" srcId="{88D783C3-0999-40E1-9D2A-2D9D0E7C4981}" destId="{EE61E157-3293-45BA-B8CD-D77F57BEE8C1}" srcOrd="6" destOrd="0" parTransId="{8B152D7C-66F4-4C98-8E3E-521C8C873A67}" sibTransId="{C77739EC-5559-47BC-9104-34DE93B952E6}"/>
    <dgm:cxn modelId="{3660CE56-5E6C-4D6B-8803-DE81B56674C5}" srcId="{88D783C3-0999-40E1-9D2A-2D9D0E7C4981}" destId="{3A617D2A-1514-443E-9409-22A88D1EDCD1}" srcOrd="2" destOrd="0" parTransId="{D0275FA6-EC8A-4C8A-9819-05DD35E255FC}" sibTransId="{CD52941C-1BED-42B9-B383-5029B8F18A92}"/>
    <dgm:cxn modelId="{43FDE657-9C12-4C04-8841-18681858BA8D}" type="presOf" srcId="{69910749-5167-44AC-963A-0056786A39CA}" destId="{744A883A-3412-4D1D-8BB5-7B2350CC0DF5}" srcOrd="0" destOrd="0" presId="urn:microsoft.com/office/officeart/2005/8/layout/cycle5"/>
    <dgm:cxn modelId="{8838EC57-C600-4F3C-B068-929C791E1188}" srcId="{88D783C3-0999-40E1-9D2A-2D9D0E7C4981}" destId="{24734E8D-543E-4270-B87E-13196DE5C809}" srcOrd="5" destOrd="0" parTransId="{9A97D739-45F6-4615-B1FE-4B40597158DC}" sibTransId="{99CCB845-416F-4837-BAFC-12147BFD9FEB}"/>
    <dgm:cxn modelId="{DB69BF7E-B072-48B9-8613-03382225201A}" type="presOf" srcId="{B85BB573-01F0-44D0-91CC-D024B78DFA27}" destId="{A27EB593-9136-4AC9-B079-5E1D8A9E9C4A}" srcOrd="0" destOrd="0" presId="urn:microsoft.com/office/officeart/2005/8/layout/cycle5"/>
    <dgm:cxn modelId="{EAA81482-A878-4780-9F07-8950B491D55E}" srcId="{88D783C3-0999-40E1-9D2A-2D9D0E7C4981}" destId="{2C7C9662-D9D8-42F3-9A86-C72D834D7F5C}" srcOrd="4" destOrd="0" parTransId="{4F10B1B6-83E3-407F-B386-87A193914044}" sibTransId="{7F83451A-6671-45DB-B0E7-1B48DCB73AC2}"/>
    <dgm:cxn modelId="{A194188A-8301-4F0E-BB5B-85333287152B}" type="presOf" srcId="{99CCB845-416F-4837-BAFC-12147BFD9FEB}" destId="{C1D04E84-C535-423A-86CF-B5161D2C1992}" srcOrd="0" destOrd="0" presId="urn:microsoft.com/office/officeart/2005/8/layout/cycle5"/>
    <dgm:cxn modelId="{FCAE839A-3FA0-4B4E-859D-118C4BA355E8}" srcId="{88D783C3-0999-40E1-9D2A-2D9D0E7C4981}" destId="{A785EC53-60C9-4F1E-8DAF-8B1BAF1D5E71}" srcOrd="1" destOrd="0" parTransId="{835D8734-41F8-43DF-9A8A-6CAB27921216}" sibTransId="{B85BB573-01F0-44D0-91CC-D024B78DFA27}"/>
    <dgm:cxn modelId="{95250BA9-24EE-4A6D-AFD2-CC8F53F89843}" type="presOf" srcId="{3A617D2A-1514-443E-9409-22A88D1EDCD1}" destId="{B28791C8-3C4A-4E7C-867B-35DF5025377A}" srcOrd="0" destOrd="0" presId="urn:microsoft.com/office/officeart/2005/8/layout/cycle5"/>
    <dgm:cxn modelId="{850345AE-FB4E-4A23-84F7-D4BA76A4FE35}" type="presOf" srcId="{1B20EF4C-333F-4A20-94DE-9B3140951C00}" destId="{7FB7A1FD-055C-4B99-902A-88E63B5CA135}" srcOrd="0" destOrd="0" presId="urn:microsoft.com/office/officeart/2005/8/layout/cycle5"/>
    <dgm:cxn modelId="{9B212DC0-DC0E-46C0-BE33-5FDE1A997C18}" type="presOf" srcId="{EE61E157-3293-45BA-B8CD-D77F57BEE8C1}" destId="{D5514D40-8484-421E-A70A-BD6D34EA1AD6}" srcOrd="0" destOrd="0" presId="urn:microsoft.com/office/officeart/2005/8/layout/cycle5"/>
    <dgm:cxn modelId="{750214CA-E48C-4A1F-B06E-9491C5FE8CF1}" type="presOf" srcId="{2C7C9662-D9D8-42F3-9A86-C72D834D7F5C}" destId="{010ADA8B-81EC-4C13-838C-14D1E28108D3}" srcOrd="0" destOrd="0" presId="urn:microsoft.com/office/officeart/2005/8/layout/cycle5"/>
    <dgm:cxn modelId="{C1AF5DE2-3620-4A3D-86E7-C3D56F3FED52}" type="presOf" srcId="{C77739EC-5559-47BC-9104-34DE93B952E6}" destId="{933E73BB-06C4-40FE-A000-626498727D15}" srcOrd="0" destOrd="0" presId="urn:microsoft.com/office/officeart/2005/8/layout/cycle5"/>
    <dgm:cxn modelId="{C474B8F3-1CF6-4F60-BF97-5E9C518C26AB}" type="presOf" srcId="{88D783C3-0999-40E1-9D2A-2D9D0E7C4981}" destId="{5FCF9712-7390-4300-AFC1-FDEEF20B94B5}" srcOrd="0" destOrd="0" presId="urn:microsoft.com/office/officeart/2005/8/layout/cycle5"/>
    <dgm:cxn modelId="{EC4D11F4-B415-4F9F-B97C-E2504C4B9133}" type="presOf" srcId="{0E8E2701-981B-4D06-925D-D91E6223A8CD}" destId="{4F23482F-B3C7-4868-AED3-2F69E2E2D153}" srcOrd="0" destOrd="0" presId="urn:microsoft.com/office/officeart/2005/8/layout/cycle5"/>
    <dgm:cxn modelId="{099F86F5-955E-46B1-99B9-D777AE4DF855}" type="presOf" srcId="{A785EC53-60C9-4F1E-8DAF-8B1BAF1D5E71}" destId="{104E8BAC-AF36-4A8E-9E3A-2C98A384CA06}" srcOrd="0" destOrd="0" presId="urn:microsoft.com/office/officeart/2005/8/layout/cycle5"/>
    <dgm:cxn modelId="{81F9BCF8-F9BB-4496-AB8C-281CC69DA18F}" srcId="{88D783C3-0999-40E1-9D2A-2D9D0E7C4981}" destId="{1B20EF4C-333F-4A20-94DE-9B3140951C00}" srcOrd="0" destOrd="0" parTransId="{5F41AC0F-6DA1-4EFF-8C45-DF74D2DE123F}" sibTransId="{3C4E28F4-E3A6-4B81-A651-5D470A354128}"/>
    <dgm:cxn modelId="{5BF59CFF-B51F-410A-B049-DB561E12C781}" srcId="{88D783C3-0999-40E1-9D2A-2D9D0E7C4981}" destId="{0E8E2701-981B-4D06-925D-D91E6223A8CD}" srcOrd="7" destOrd="0" parTransId="{2EDBBBDB-68B8-4FA8-9281-8965B53794FC}" sibTransId="{1FEDEA2C-3B2C-41D9-AFFD-E8B6C34ABC8A}"/>
    <dgm:cxn modelId="{7D6C5AE6-BB89-4CF4-AB65-A30D4E132FA3}" type="presParOf" srcId="{5FCF9712-7390-4300-AFC1-FDEEF20B94B5}" destId="{7FB7A1FD-055C-4B99-902A-88E63B5CA135}" srcOrd="0" destOrd="0" presId="urn:microsoft.com/office/officeart/2005/8/layout/cycle5"/>
    <dgm:cxn modelId="{FD6D1E79-642A-4DF2-A58D-A7DD17659BF8}" type="presParOf" srcId="{5FCF9712-7390-4300-AFC1-FDEEF20B94B5}" destId="{E6833C4E-7E69-4DB9-BDB5-562662042510}" srcOrd="1" destOrd="0" presId="urn:microsoft.com/office/officeart/2005/8/layout/cycle5"/>
    <dgm:cxn modelId="{D103BFD3-9AF2-4483-9386-C6FEDF609305}" type="presParOf" srcId="{5FCF9712-7390-4300-AFC1-FDEEF20B94B5}" destId="{8F03E2E9-A450-474D-A825-BFBD530D472F}" srcOrd="2" destOrd="0" presId="urn:microsoft.com/office/officeart/2005/8/layout/cycle5"/>
    <dgm:cxn modelId="{883DEE6D-7710-4C18-B290-D71AFCC86692}" type="presParOf" srcId="{5FCF9712-7390-4300-AFC1-FDEEF20B94B5}" destId="{104E8BAC-AF36-4A8E-9E3A-2C98A384CA06}" srcOrd="3" destOrd="0" presId="urn:microsoft.com/office/officeart/2005/8/layout/cycle5"/>
    <dgm:cxn modelId="{97EB20ED-637C-4A19-9D25-A583EA58EE1F}" type="presParOf" srcId="{5FCF9712-7390-4300-AFC1-FDEEF20B94B5}" destId="{A2A5ACAD-0894-4644-A475-9AB73B56BAEB}" srcOrd="4" destOrd="0" presId="urn:microsoft.com/office/officeart/2005/8/layout/cycle5"/>
    <dgm:cxn modelId="{3F631B98-925C-4487-A605-6A1DD2FC2812}" type="presParOf" srcId="{5FCF9712-7390-4300-AFC1-FDEEF20B94B5}" destId="{A27EB593-9136-4AC9-B079-5E1D8A9E9C4A}" srcOrd="5" destOrd="0" presId="urn:microsoft.com/office/officeart/2005/8/layout/cycle5"/>
    <dgm:cxn modelId="{AB7AFDC3-4662-40FA-BFE8-9CCE373E642B}" type="presParOf" srcId="{5FCF9712-7390-4300-AFC1-FDEEF20B94B5}" destId="{B28791C8-3C4A-4E7C-867B-35DF5025377A}" srcOrd="6" destOrd="0" presId="urn:microsoft.com/office/officeart/2005/8/layout/cycle5"/>
    <dgm:cxn modelId="{59C3512E-2901-4996-A336-FA7A5E560A0B}" type="presParOf" srcId="{5FCF9712-7390-4300-AFC1-FDEEF20B94B5}" destId="{64710357-D42D-4B9C-A9A7-AEC5A1241CAC}" srcOrd="7" destOrd="0" presId="urn:microsoft.com/office/officeart/2005/8/layout/cycle5"/>
    <dgm:cxn modelId="{AF2BAF2B-C30F-4EC5-BFFD-775063A253D2}" type="presParOf" srcId="{5FCF9712-7390-4300-AFC1-FDEEF20B94B5}" destId="{FCEE37F9-1D25-4F3C-BDC5-B28894C14761}" srcOrd="8" destOrd="0" presId="urn:microsoft.com/office/officeart/2005/8/layout/cycle5"/>
    <dgm:cxn modelId="{07C49355-09A6-438C-8140-8DB87BB4A206}" type="presParOf" srcId="{5FCF9712-7390-4300-AFC1-FDEEF20B94B5}" destId="{FAF8E5B3-80E4-4C7F-9E66-65DD81049913}" srcOrd="9" destOrd="0" presId="urn:microsoft.com/office/officeart/2005/8/layout/cycle5"/>
    <dgm:cxn modelId="{766AA09D-D752-4B57-BB1B-E841A669CADA}" type="presParOf" srcId="{5FCF9712-7390-4300-AFC1-FDEEF20B94B5}" destId="{5F9E8A23-FA1F-41A4-83D0-88045F3A7E44}" srcOrd="10" destOrd="0" presId="urn:microsoft.com/office/officeart/2005/8/layout/cycle5"/>
    <dgm:cxn modelId="{9BA355DE-535F-4611-8C9A-BC7DDE0F8B17}" type="presParOf" srcId="{5FCF9712-7390-4300-AFC1-FDEEF20B94B5}" destId="{744A883A-3412-4D1D-8BB5-7B2350CC0DF5}" srcOrd="11" destOrd="0" presId="urn:microsoft.com/office/officeart/2005/8/layout/cycle5"/>
    <dgm:cxn modelId="{28F50A6E-447C-48C5-A045-25456DBDF707}" type="presParOf" srcId="{5FCF9712-7390-4300-AFC1-FDEEF20B94B5}" destId="{010ADA8B-81EC-4C13-838C-14D1E28108D3}" srcOrd="12" destOrd="0" presId="urn:microsoft.com/office/officeart/2005/8/layout/cycle5"/>
    <dgm:cxn modelId="{CD14B8A1-E080-480E-A352-A9993AD0DB11}" type="presParOf" srcId="{5FCF9712-7390-4300-AFC1-FDEEF20B94B5}" destId="{92746C0B-92E6-4ED5-BBB2-5D1840EDA8ED}" srcOrd="13" destOrd="0" presId="urn:microsoft.com/office/officeart/2005/8/layout/cycle5"/>
    <dgm:cxn modelId="{F03D9EF2-108C-4FA4-8562-15D4573A33D5}" type="presParOf" srcId="{5FCF9712-7390-4300-AFC1-FDEEF20B94B5}" destId="{63A82700-FEC0-4208-ADB8-362304490AF9}" srcOrd="14" destOrd="0" presId="urn:microsoft.com/office/officeart/2005/8/layout/cycle5"/>
    <dgm:cxn modelId="{E8894B11-93C9-4399-B51D-44F4D6CEB070}" type="presParOf" srcId="{5FCF9712-7390-4300-AFC1-FDEEF20B94B5}" destId="{29FB7BB1-D10A-433B-A9DD-F0202D4BA5DD}" srcOrd="15" destOrd="0" presId="urn:microsoft.com/office/officeart/2005/8/layout/cycle5"/>
    <dgm:cxn modelId="{C0507E7B-6A7B-4263-A0AB-B61BA630040B}" type="presParOf" srcId="{5FCF9712-7390-4300-AFC1-FDEEF20B94B5}" destId="{0A2E02EF-DE7F-48DD-93A9-572ABF15971B}" srcOrd="16" destOrd="0" presId="urn:microsoft.com/office/officeart/2005/8/layout/cycle5"/>
    <dgm:cxn modelId="{E2F4F5FA-F1C8-4D76-B6CE-6DF64625070C}" type="presParOf" srcId="{5FCF9712-7390-4300-AFC1-FDEEF20B94B5}" destId="{C1D04E84-C535-423A-86CF-B5161D2C1992}" srcOrd="17" destOrd="0" presId="urn:microsoft.com/office/officeart/2005/8/layout/cycle5"/>
    <dgm:cxn modelId="{FC522241-6FB2-4512-BE13-F6FE2B84410B}" type="presParOf" srcId="{5FCF9712-7390-4300-AFC1-FDEEF20B94B5}" destId="{D5514D40-8484-421E-A70A-BD6D34EA1AD6}" srcOrd="18" destOrd="0" presId="urn:microsoft.com/office/officeart/2005/8/layout/cycle5"/>
    <dgm:cxn modelId="{7CA5DFA8-839F-41E5-8628-AA2C6CABAA5E}" type="presParOf" srcId="{5FCF9712-7390-4300-AFC1-FDEEF20B94B5}" destId="{6E06A708-D1CC-4A86-BC70-09FCE4D244D1}" srcOrd="19" destOrd="0" presId="urn:microsoft.com/office/officeart/2005/8/layout/cycle5"/>
    <dgm:cxn modelId="{60DF9339-F6E8-4358-A50B-02D0BA83AE07}" type="presParOf" srcId="{5FCF9712-7390-4300-AFC1-FDEEF20B94B5}" destId="{933E73BB-06C4-40FE-A000-626498727D15}" srcOrd="20" destOrd="0" presId="urn:microsoft.com/office/officeart/2005/8/layout/cycle5"/>
    <dgm:cxn modelId="{D5B3FFC8-8EB8-4101-8DC4-513A8A4377CE}" type="presParOf" srcId="{5FCF9712-7390-4300-AFC1-FDEEF20B94B5}" destId="{4F23482F-B3C7-4868-AED3-2F69E2E2D153}" srcOrd="21" destOrd="0" presId="urn:microsoft.com/office/officeart/2005/8/layout/cycle5"/>
    <dgm:cxn modelId="{7481341D-9048-414B-9712-173E2F3E7118}" type="presParOf" srcId="{5FCF9712-7390-4300-AFC1-FDEEF20B94B5}" destId="{66A3CFD9-C518-4B7F-A104-EC459BB602AC}" srcOrd="22" destOrd="0" presId="urn:microsoft.com/office/officeart/2005/8/layout/cycle5"/>
    <dgm:cxn modelId="{D13F4A46-61D8-4545-8362-FC3AC4BB7611}" type="presParOf" srcId="{5FCF9712-7390-4300-AFC1-FDEEF20B94B5}" destId="{7E0E5347-709F-44A7-A95D-EDA2384675CA}" srcOrd="23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2A555BF-D1C8-476A-9156-22697649DE97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84FCB57F-075B-4962-87A2-7D53EF253FF2}">
      <dgm:prSet phldrT="[Text]" phldr="1"/>
      <dgm:spPr>
        <a:noFill/>
        <a:ln w="19050"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endParaRPr lang="en-CA"/>
        </a:p>
      </dgm:t>
    </dgm:pt>
    <dgm:pt modelId="{072825FB-7F62-4080-9588-44C9831CD774}" type="parTrans" cxnId="{474A99FB-FF8F-48BD-98EA-278769F06105}">
      <dgm:prSet/>
      <dgm:spPr/>
      <dgm:t>
        <a:bodyPr/>
        <a:lstStyle/>
        <a:p>
          <a:endParaRPr lang="en-CA"/>
        </a:p>
      </dgm:t>
    </dgm:pt>
    <dgm:pt modelId="{156233F9-2B25-4E90-ABA7-E89F0C33FFEE}" type="sibTrans" cxnId="{474A99FB-FF8F-48BD-98EA-278769F06105}">
      <dgm:prSet/>
      <dgm:spPr/>
      <dgm:t>
        <a:bodyPr/>
        <a:lstStyle/>
        <a:p>
          <a:endParaRPr lang="en-CA"/>
        </a:p>
      </dgm:t>
    </dgm:pt>
    <dgm:pt modelId="{7B4D37E9-15AE-4129-8A3D-4A347FF63E3A}">
      <dgm:prSet phldrT="[Text]" phldr="1"/>
      <dgm:spPr>
        <a:noFill/>
        <a:ln w="19050"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endParaRPr lang="en-CA"/>
        </a:p>
      </dgm:t>
    </dgm:pt>
    <dgm:pt modelId="{0E02F741-4DD2-4110-89EF-2BA09723F152}" type="parTrans" cxnId="{D34BA8A9-0D37-4696-838E-0A9E57984F3B}">
      <dgm:prSet/>
      <dgm:spPr/>
      <dgm:t>
        <a:bodyPr/>
        <a:lstStyle/>
        <a:p>
          <a:endParaRPr lang="en-CA"/>
        </a:p>
      </dgm:t>
    </dgm:pt>
    <dgm:pt modelId="{58FD8F36-2236-4128-8C3B-627006670612}" type="sibTrans" cxnId="{D34BA8A9-0D37-4696-838E-0A9E57984F3B}">
      <dgm:prSet/>
      <dgm:spPr/>
      <dgm:t>
        <a:bodyPr/>
        <a:lstStyle/>
        <a:p>
          <a:endParaRPr lang="en-CA"/>
        </a:p>
      </dgm:t>
    </dgm:pt>
    <dgm:pt modelId="{83E7A876-5AF9-4306-9D70-26EB4FDC6E15}">
      <dgm:prSet phldrT="[Text]" phldr="1"/>
      <dgm:spPr>
        <a:noFill/>
        <a:ln w="19050"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endParaRPr lang="en-CA"/>
        </a:p>
      </dgm:t>
    </dgm:pt>
    <dgm:pt modelId="{6A883924-9FD4-4DA0-BAEB-A9A106D8026D}" type="parTrans" cxnId="{D7E1699F-B5A5-4C31-8E5C-CA7CD6F301C7}">
      <dgm:prSet/>
      <dgm:spPr/>
      <dgm:t>
        <a:bodyPr/>
        <a:lstStyle/>
        <a:p>
          <a:endParaRPr lang="en-CA"/>
        </a:p>
      </dgm:t>
    </dgm:pt>
    <dgm:pt modelId="{B48E730E-56F3-4118-9D15-5735D4FBC062}" type="sibTrans" cxnId="{D7E1699F-B5A5-4C31-8E5C-CA7CD6F301C7}">
      <dgm:prSet/>
      <dgm:spPr/>
      <dgm:t>
        <a:bodyPr/>
        <a:lstStyle/>
        <a:p>
          <a:endParaRPr lang="en-CA"/>
        </a:p>
      </dgm:t>
    </dgm:pt>
    <dgm:pt modelId="{30705376-DF45-4417-9FA2-808204BC9F91}">
      <dgm:prSet phldrT="[Text]" phldr="1"/>
      <dgm:spPr>
        <a:noFill/>
        <a:ln w="19050"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endParaRPr lang="en-CA"/>
        </a:p>
      </dgm:t>
    </dgm:pt>
    <dgm:pt modelId="{191CEF09-134C-409B-9DF9-83D0CB36B859}" type="parTrans" cxnId="{5152735E-DBE7-4898-9F54-1A806B55FFF9}">
      <dgm:prSet/>
      <dgm:spPr/>
      <dgm:t>
        <a:bodyPr/>
        <a:lstStyle/>
        <a:p>
          <a:endParaRPr lang="en-CA"/>
        </a:p>
      </dgm:t>
    </dgm:pt>
    <dgm:pt modelId="{4835552A-B1A2-4BB9-B112-1BCC061FEDE6}" type="sibTrans" cxnId="{5152735E-DBE7-4898-9F54-1A806B55FFF9}">
      <dgm:prSet/>
      <dgm:spPr/>
      <dgm:t>
        <a:bodyPr/>
        <a:lstStyle/>
        <a:p>
          <a:endParaRPr lang="en-CA"/>
        </a:p>
      </dgm:t>
    </dgm:pt>
    <dgm:pt modelId="{9F313701-EB78-47EE-923B-E15A02EDAC5C}" type="pres">
      <dgm:prSet presAssocID="{E2A555BF-D1C8-476A-9156-22697649DE97}" presName="Name0" presStyleCnt="0">
        <dgm:presLayoutVars>
          <dgm:chMax val="7"/>
          <dgm:resizeHandles val="exact"/>
        </dgm:presLayoutVars>
      </dgm:prSet>
      <dgm:spPr/>
    </dgm:pt>
    <dgm:pt modelId="{149CDD39-5F02-4BB6-A2AE-865DBB55A763}" type="pres">
      <dgm:prSet presAssocID="{E2A555BF-D1C8-476A-9156-22697649DE97}" presName="comp1" presStyleCnt="0"/>
      <dgm:spPr/>
    </dgm:pt>
    <dgm:pt modelId="{2BC732B1-5D94-4AC1-B492-3AE821B6FE4A}" type="pres">
      <dgm:prSet presAssocID="{E2A555BF-D1C8-476A-9156-22697649DE97}" presName="circle1" presStyleLbl="node1" presStyleIdx="0" presStyleCnt="4"/>
      <dgm:spPr/>
    </dgm:pt>
    <dgm:pt modelId="{99A7993E-50ED-4315-AEF4-854A0CCAB15E}" type="pres">
      <dgm:prSet presAssocID="{E2A555BF-D1C8-476A-9156-22697649DE97}" presName="c1text" presStyleLbl="node1" presStyleIdx="0" presStyleCnt="4">
        <dgm:presLayoutVars>
          <dgm:bulletEnabled val="1"/>
        </dgm:presLayoutVars>
      </dgm:prSet>
      <dgm:spPr/>
    </dgm:pt>
    <dgm:pt modelId="{77795E53-8239-4864-8474-7E859A66D84B}" type="pres">
      <dgm:prSet presAssocID="{E2A555BF-D1C8-476A-9156-22697649DE97}" presName="comp2" presStyleCnt="0"/>
      <dgm:spPr/>
    </dgm:pt>
    <dgm:pt modelId="{06AF63A9-106E-4597-9795-8AE48D4FF8E4}" type="pres">
      <dgm:prSet presAssocID="{E2A555BF-D1C8-476A-9156-22697649DE97}" presName="circle2" presStyleLbl="node1" presStyleIdx="1" presStyleCnt="4"/>
      <dgm:spPr/>
    </dgm:pt>
    <dgm:pt modelId="{4FAB982C-A071-48C9-B7DC-90031FD3C662}" type="pres">
      <dgm:prSet presAssocID="{E2A555BF-D1C8-476A-9156-22697649DE97}" presName="c2text" presStyleLbl="node1" presStyleIdx="1" presStyleCnt="4">
        <dgm:presLayoutVars>
          <dgm:bulletEnabled val="1"/>
        </dgm:presLayoutVars>
      </dgm:prSet>
      <dgm:spPr/>
    </dgm:pt>
    <dgm:pt modelId="{F7BC5E8B-E025-45BB-A871-2D15A7182968}" type="pres">
      <dgm:prSet presAssocID="{E2A555BF-D1C8-476A-9156-22697649DE97}" presName="comp3" presStyleCnt="0"/>
      <dgm:spPr/>
    </dgm:pt>
    <dgm:pt modelId="{9DD5E984-FA9B-47E5-8E12-311D9F68A5FE}" type="pres">
      <dgm:prSet presAssocID="{E2A555BF-D1C8-476A-9156-22697649DE97}" presName="circle3" presStyleLbl="node1" presStyleIdx="2" presStyleCnt="4"/>
      <dgm:spPr/>
    </dgm:pt>
    <dgm:pt modelId="{369C36BA-3E1F-4F97-A037-FFA6324F5F0C}" type="pres">
      <dgm:prSet presAssocID="{E2A555BF-D1C8-476A-9156-22697649DE97}" presName="c3text" presStyleLbl="node1" presStyleIdx="2" presStyleCnt="4">
        <dgm:presLayoutVars>
          <dgm:bulletEnabled val="1"/>
        </dgm:presLayoutVars>
      </dgm:prSet>
      <dgm:spPr/>
    </dgm:pt>
    <dgm:pt modelId="{00D2E646-663B-4456-938A-D9446A11424D}" type="pres">
      <dgm:prSet presAssocID="{E2A555BF-D1C8-476A-9156-22697649DE97}" presName="comp4" presStyleCnt="0"/>
      <dgm:spPr/>
    </dgm:pt>
    <dgm:pt modelId="{32BD0C2D-BBB1-46AC-A451-CC1C8AC95622}" type="pres">
      <dgm:prSet presAssocID="{E2A555BF-D1C8-476A-9156-22697649DE97}" presName="circle4" presStyleLbl="node1" presStyleIdx="3" presStyleCnt="4"/>
      <dgm:spPr/>
    </dgm:pt>
    <dgm:pt modelId="{16E06116-BA0E-4DA0-9CE2-101748C79054}" type="pres">
      <dgm:prSet presAssocID="{E2A555BF-D1C8-476A-9156-22697649DE97}" presName="c4text" presStyleLbl="node1" presStyleIdx="3" presStyleCnt="4">
        <dgm:presLayoutVars>
          <dgm:bulletEnabled val="1"/>
        </dgm:presLayoutVars>
      </dgm:prSet>
      <dgm:spPr/>
    </dgm:pt>
  </dgm:ptLst>
  <dgm:cxnLst>
    <dgm:cxn modelId="{898E2A1F-1980-4726-94E8-261C4A69D3CB}" type="presOf" srcId="{84FCB57F-075B-4962-87A2-7D53EF253FF2}" destId="{99A7993E-50ED-4315-AEF4-854A0CCAB15E}" srcOrd="1" destOrd="0" presId="urn:microsoft.com/office/officeart/2005/8/layout/venn2"/>
    <dgm:cxn modelId="{42558A3B-EA3A-4AE6-B3F4-4AF110A2D647}" type="presOf" srcId="{7B4D37E9-15AE-4129-8A3D-4A347FF63E3A}" destId="{4FAB982C-A071-48C9-B7DC-90031FD3C662}" srcOrd="1" destOrd="0" presId="urn:microsoft.com/office/officeart/2005/8/layout/venn2"/>
    <dgm:cxn modelId="{5152735E-DBE7-4898-9F54-1A806B55FFF9}" srcId="{E2A555BF-D1C8-476A-9156-22697649DE97}" destId="{30705376-DF45-4417-9FA2-808204BC9F91}" srcOrd="3" destOrd="0" parTransId="{191CEF09-134C-409B-9DF9-83D0CB36B859}" sibTransId="{4835552A-B1A2-4BB9-B112-1BCC061FEDE6}"/>
    <dgm:cxn modelId="{BF020A48-52F6-4A45-95E8-5C16F6F6B540}" type="presOf" srcId="{30705376-DF45-4417-9FA2-808204BC9F91}" destId="{32BD0C2D-BBB1-46AC-A451-CC1C8AC95622}" srcOrd="0" destOrd="0" presId="urn:microsoft.com/office/officeart/2005/8/layout/venn2"/>
    <dgm:cxn modelId="{942B8555-1B45-4360-A2DF-D49C6195E816}" type="presOf" srcId="{83E7A876-5AF9-4306-9D70-26EB4FDC6E15}" destId="{9DD5E984-FA9B-47E5-8E12-311D9F68A5FE}" srcOrd="0" destOrd="0" presId="urn:microsoft.com/office/officeart/2005/8/layout/venn2"/>
    <dgm:cxn modelId="{79828A7E-BC20-44BC-9A04-F6DDC7C84FAA}" type="presOf" srcId="{84FCB57F-075B-4962-87A2-7D53EF253FF2}" destId="{2BC732B1-5D94-4AC1-B492-3AE821B6FE4A}" srcOrd="0" destOrd="0" presId="urn:microsoft.com/office/officeart/2005/8/layout/venn2"/>
    <dgm:cxn modelId="{C61CB683-343D-4072-BFC1-0F82DCEE4518}" type="presOf" srcId="{E2A555BF-D1C8-476A-9156-22697649DE97}" destId="{9F313701-EB78-47EE-923B-E15A02EDAC5C}" srcOrd="0" destOrd="0" presId="urn:microsoft.com/office/officeart/2005/8/layout/venn2"/>
    <dgm:cxn modelId="{D7E1699F-B5A5-4C31-8E5C-CA7CD6F301C7}" srcId="{E2A555BF-D1C8-476A-9156-22697649DE97}" destId="{83E7A876-5AF9-4306-9D70-26EB4FDC6E15}" srcOrd="2" destOrd="0" parTransId="{6A883924-9FD4-4DA0-BAEB-A9A106D8026D}" sibTransId="{B48E730E-56F3-4118-9D15-5735D4FBC062}"/>
    <dgm:cxn modelId="{D34BA8A9-0D37-4696-838E-0A9E57984F3B}" srcId="{E2A555BF-D1C8-476A-9156-22697649DE97}" destId="{7B4D37E9-15AE-4129-8A3D-4A347FF63E3A}" srcOrd="1" destOrd="0" parTransId="{0E02F741-4DD2-4110-89EF-2BA09723F152}" sibTransId="{58FD8F36-2236-4128-8C3B-627006670612}"/>
    <dgm:cxn modelId="{36B08BB7-1852-4B3C-998D-2F43508D0580}" type="presOf" srcId="{7B4D37E9-15AE-4129-8A3D-4A347FF63E3A}" destId="{06AF63A9-106E-4597-9795-8AE48D4FF8E4}" srcOrd="0" destOrd="0" presId="urn:microsoft.com/office/officeart/2005/8/layout/venn2"/>
    <dgm:cxn modelId="{D806A9C3-D214-4BC6-A573-CF32C97C745C}" type="presOf" srcId="{83E7A876-5AF9-4306-9D70-26EB4FDC6E15}" destId="{369C36BA-3E1F-4F97-A037-FFA6324F5F0C}" srcOrd="1" destOrd="0" presId="urn:microsoft.com/office/officeart/2005/8/layout/venn2"/>
    <dgm:cxn modelId="{75A596EC-B0DB-45E5-9443-5B239E712E7C}" type="presOf" srcId="{30705376-DF45-4417-9FA2-808204BC9F91}" destId="{16E06116-BA0E-4DA0-9CE2-101748C79054}" srcOrd="1" destOrd="0" presId="urn:microsoft.com/office/officeart/2005/8/layout/venn2"/>
    <dgm:cxn modelId="{474A99FB-FF8F-48BD-98EA-278769F06105}" srcId="{E2A555BF-D1C8-476A-9156-22697649DE97}" destId="{84FCB57F-075B-4962-87A2-7D53EF253FF2}" srcOrd="0" destOrd="0" parTransId="{072825FB-7F62-4080-9588-44C9831CD774}" sibTransId="{156233F9-2B25-4E90-ABA7-E89F0C33FFEE}"/>
    <dgm:cxn modelId="{A5C8DF8C-160B-4732-ADE5-C1B4ECDC3BBE}" type="presParOf" srcId="{9F313701-EB78-47EE-923B-E15A02EDAC5C}" destId="{149CDD39-5F02-4BB6-A2AE-865DBB55A763}" srcOrd="0" destOrd="0" presId="urn:microsoft.com/office/officeart/2005/8/layout/venn2"/>
    <dgm:cxn modelId="{526AA7C4-990A-499B-B34B-EE5259B49E1B}" type="presParOf" srcId="{149CDD39-5F02-4BB6-A2AE-865DBB55A763}" destId="{2BC732B1-5D94-4AC1-B492-3AE821B6FE4A}" srcOrd="0" destOrd="0" presId="urn:microsoft.com/office/officeart/2005/8/layout/venn2"/>
    <dgm:cxn modelId="{89057088-2E2B-4748-8BD7-48559556FF9A}" type="presParOf" srcId="{149CDD39-5F02-4BB6-A2AE-865DBB55A763}" destId="{99A7993E-50ED-4315-AEF4-854A0CCAB15E}" srcOrd="1" destOrd="0" presId="urn:microsoft.com/office/officeart/2005/8/layout/venn2"/>
    <dgm:cxn modelId="{E195017D-86AD-4D26-895A-3C38DBAB5F3E}" type="presParOf" srcId="{9F313701-EB78-47EE-923B-E15A02EDAC5C}" destId="{77795E53-8239-4864-8474-7E859A66D84B}" srcOrd="1" destOrd="0" presId="urn:microsoft.com/office/officeart/2005/8/layout/venn2"/>
    <dgm:cxn modelId="{C004ABD8-820B-453A-95A7-C7DA2878CB52}" type="presParOf" srcId="{77795E53-8239-4864-8474-7E859A66D84B}" destId="{06AF63A9-106E-4597-9795-8AE48D4FF8E4}" srcOrd="0" destOrd="0" presId="urn:microsoft.com/office/officeart/2005/8/layout/venn2"/>
    <dgm:cxn modelId="{EC2D21E3-C469-4E27-B872-CAC85EAAF08D}" type="presParOf" srcId="{77795E53-8239-4864-8474-7E859A66D84B}" destId="{4FAB982C-A071-48C9-B7DC-90031FD3C662}" srcOrd="1" destOrd="0" presId="urn:microsoft.com/office/officeart/2005/8/layout/venn2"/>
    <dgm:cxn modelId="{8FAB8DEB-59B2-4A1A-9A4E-C4EF2A70C6DF}" type="presParOf" srcId="{9F313701-EB78-47EE-923B-E15A02EDAC5C}" destId="{F7BC5E8B-E025-45BB-A871-2D15A7182968}" srcOrd="2" destOrd="0" presId="urn:microsoft.com/office/officeart/2005/8/layout/venn2"/>
    <dgm:cxn modelId="{3A4466F0-B232-4878-AC08-458C97B3E6F2}" type="presParOf" srcId="{F7BC5E8B-E025-45BB-A871-2D15A7182968}" destId="{9DD5E984-FA9B-47E5-8E12-311D9F68A5FE}" srcOrd="0" destOrd="0" presId="urn:microsoft.com/office/officeart/2005/8/layout/venn2"/>
    <dgm:cxn modelId="{91EE08E8-C0FB-4C13-B13E-7DE476A23958}" type="presParOf" srcId="{F7BC5E8B-E025-45BB-A871-2D15A7182968}" destId="{369C36BA-3E1F-4F97-A037-FFA6324F5F0C}" srcOrd="1" destOrd="0" presId="urn:microsoft.com/office/officeart/2005/8/layout/venn2"/>
    <dgm:cxn modelId="{32D0B20D-3843-4C34-A875-8A697591BBB3}" type="presParOf" srcId="{9F313701-EB78-47EE-923B-E15A02EDAC5C}" destId="{00D2E646-663B-4456-938A-D9446A11424D}" srcOrd="3" destOrd="0" presId="urn:microsoft.com/office/officeart/2005/8/layout/venn2"/>
    <dgm:cxn modelId="{3CE333B8-6275-4036-BE06-D4A190D48B9B}" type="presParOf" srcId="{00D2E646-663B-4456-938A-D9446A11424D}" destId="{32BD0C2D-BBB1-46AC-A451-CC1C8AC95622}" srcOrd="0" destOrd="0" presId="urn:microsoft.com/office/officeart/2005/8/layout/venn2"/>
    <dgm:cxn modelId="{50364D52-1814-4757-966C-18AAB7E99E40}" type="presParOf" srcId="{00D2E646-663B-4456-938A-D9446A11424D}" destId="{16E06116-BA0E-4DA0-9CE2-101748C79054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2A555BF-D1C8-476A-9156-22697649DE97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84FCB57F-075B-4962-87A2-7D53EF253FF2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/>
        </a:p>
      </dgm:t>
    </dgm:pt>
    <dgm:pt modelId="{072825FB-7F62-4080-9588-44C9831CD774}" type="parTrans" cxnId="{474A99FB-FF8F-48BD-98EA-278769F06105}">
      <dgm:prSet/>
      <dgm:spPr/>
      <dgm:t>
        <a:bodyPr/>
        <a:lstStyle/>
        <a:p>
          <a:endParaRPr lang="en-CA"/>
        </a:p>
      </dgm:t>
    </dgm:pt>
    <dgm:pt modelId="{156233F9-2B25-4E90-ABA7-E89F0C33FFEE}" type="sibTrans" cxnId="{474A99FB-FF8F-48BD-98EA-278769F06105}">
      <dgm:prSet/>
      <dgm:spPr/>
      <dgm:t>
        <a:bodyPr/>
        <a:lstStyle/>
        <a:p>
          <a:endParaRPr lang="en-CA"/>
        </a:p>
      </dgm:t>
    </dgm:pt>
    <dgm:pt modelId="{7B4D37E9-15AE-4129-8A3D-4A347FF63E3A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/>
        </a:p>
      </dgm:t>
    </dgm:pt>
    <dgm:pt modelId="{0E02F741-4DD2-4110-89EF-2BA09723F152}" type="parTrans" cxnId="{D34BA8A9-0D37-4696-838E-0A9E57984F3B}">
      <dgm:prSet/>
      <dgm:spPr/>
      <dgm:t>
        <a:bodyPr/>
        <a:lstStyle/>
        <a:p>
          <a:endParaRPr lang="en-CA"/>
        </a:p>
      </dgm:t>
    </dgm:pt>
    <dgm:pt modelId="{58FD8F36-2236-4128-8C3B-627006670612}" type="sibTrans" cxnId="{D34BA8A9-0D37-4696-838E-0A9E57984F3B}">
      <dgm:prSet/>
      <dgm:spPr/>
      <dgm:t>
        <a:bodyPr/>
        <a:lstStyle/>
        <a:p>
          <a:endParaRPr lang="en-CA"/>
        </a:p>
      </dgm:t>
    </dgm:pt>
    <dgm:pt modelId="{83E7A876-5AF9-4306-9D70-26EB4FDC6E15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/>
        </a:p>
      </dgm:t>
    </dgm:pt>
    <dgm:pt modelId="{6A883924-9FD4-4DA0-BAEB-A9A106D8026D}" type="parTrans" cxnId="{D7E1699F-B5A5-4C31-8E5C-CA7CD6F301C7}">
      <dgm:prSet/>
      <dgm:spPr/>
      <dgm:t>
        <a:bodyPr/>
        <a:lstStyle/>
        <a:p>
          <a:endParaRPr lang="en-CA"/>
        </a:p>
      </dgm:t>
    </dgm:pt>
    <dgm:pt modelId="{B48E730E-56F3-4118-9D15-5735D4FBC062}" type="sibTrans" cxnId="{D7E1699F-B5A5-4C31-8E5C-CA7CD6F301C7}">
      <dgm:prSet/>
      <dgm:spPr/>
      <dgm:t>
        <a:bodyPr/>
        <a:lstStyle/>
        <a:p>
          <a:endParaRPr lang="en-CA"/>
        </a:p>
      </dgm:t>
    </dgm:pt>
    <dgm:pt modelId="{30705376-DF45-4417-9FA2-808204BC9F91}">
      <dgm:prSet phldrT="[Text]" phldr="1"/>
      <dgm:spPr>
        <a:noFill/>
        <a:ln w="19050">
          <a:solidFill>
            <a:srgbClr val="002060"/>
          </a:solidFill>
        </a:ln>
      </dgm:spPr>
      <dgm:t>
        <a:bodyPr/>
        <a:lstStyle/>
        <a:p>
          <a:endParaRPr lang="en-CA" dirty="0"/>
        </a:p>
      </dgm:t>
    </dgm:pt>
    <dgm:pt modelId="{191CEF09-134C-409B-9DF9-83D0CB36B859}" type="parTrans" cxnId="{5152735E-DBE7-4898-9F54-1A806B55FFF9}">
      <dgm:prSet/>
      <dgm:spPr/>
      <dgm:t>
        <a:bodyPr/>
        <a:lstStyle/>
        <a:p>
          <a:endParaRPr lang="en-CA"/>
        </a:p>
      </dgm:t>
    </dgm:pt>
    <dgm:pt modelId="{4835552A-B1A2-4BB9-B112-1BCC061FEDE6}" type="sibTrans" cxnId="{5152735E-DBE7-4898-9F54-1A806B55FFF9}">
      <dgm:prSet/>
      <dgm:spPr/>
      <dgm:t>
        <a:bodyPr/>
        <a:lstStyle/>
        <a:p>
          <a:endParaRPr lang="en-CA"/>
        </a:p>
      </dgm:t>
    </dgm:pt>
    <dgm:pt modelId="{9F313701-EB78-47EE-923B-E15A02EDAC5C}" type="pres">
      <dgm:prSet presAssocID="{E2A555BF-D1C8-476A-9156-22697649DE97}" presName="Name0" presStyleCnt="0">
        <dgm:presLayoutVars>
          <dgm:chMax val="7"/>
          <dgm:resizeHandles val="exact"/>
        </dgm:presLayoutVars>
      </dgm:prSet>
      <dgm:spPr/>
    </dgm:pt>
    <dgm:pt modelId="{149CDD39-5F02-4BB6-A2AE-865DBB55A763}" type="pres">
      <dgm:prSet presAssocID="{E2A555BF-D1C8-476A-9156-22697649DE97}" presName="comp1" presStyleCnt="0"/>
      <dgm:spPr/>
    </dgm:pt>
    <dgm:pt modelId="{2BC732B1-5D94-4AC1-B492-3AE821B6FE4A}" type="pres">
      <dgm:prSet presAssocID="{E2A555BF-D1C8-476A-9156-22697649DE97}" presName="circle1" presStyleLbl="node1" presStyleIdx="0" presStyleCnt="4"/>
      <dgm:spPr/>
    </dgm:pt>
    <dgm:pt modelId="{99A7993E-50ED-4315-AEF4-854A0CCAB15E}" type="pres">
      <dgm:prSet presAssocID="{E2A555BF-D1C8-476A-9156-22697649DE97}" presName="c1text" presStyleLbl="node1" presStyleIdx="0" presStyleCnt="4">
        <dgm:presLayoutVars>
          <dgm:bulletEnabled val="1"/>
        </dgm:presLayoutVars>
      </dgm:prSet>
      <dgm:spPr/>
    </dgm:pt>
    <dgm:pt modelId="{77795E53-8239-4864-8474-7E859A66D84B}" type="pres">
      <dgm:prSet presAssocID="{E2A555BF-D1C8-476A-9156-22697649DE97}" presName="comp2" presStyleCnt="0"/>
      <dgm:spPr/>
    </dgm:pt>
    <dgm:pt modelId="{06AF63A9-106E-4597-9795-8AE48D4FF8E4}" type="pres">
      <dgm:prSet presAssocID="{E2A555BF-D1C8-476A-9156-22697649DE97}" presName="circle2" presStyleLbl="node1" presStyleIdx="1" presStyleCnt="4"/>
      <dgm:spPr/>
    </dgm:pt>
    <dgm:pt modelId="{4FAB982C-A071-48C9-B7DC-90031FD3C662}" type="pres">
      <dgm:prSet presAssocID="{E2A555BF-D1C8-476A-9156-22697649DE97}" presName="c2text" presStyleLbl="node1" presStyleIdx="1" presStyleCnt="4">
        <dgm:presLayoutVars>
          <dgm:bulletEnabled val="1"/>
        </dgm:presLayoutVars>
      </dgm:prSet>
      <dgm:spPr/>
    </dgm:pt>
    <dgm:pt modelId="{F7BC5E8B-E025-45BB-A871-2D15A7182968}" type="pres">
      <dgm:prSet presAssocID="{E2A555BF-D1C8-476A-9156-22697649DE97}" presName="comp3" presStyleCnt="0"/>
      <dgm:spPr/>
    </dgm:pt>
    <dgm:pt modelId="{9DD5E984-FA9B-47E5-8E12-311D9F68A5FE}" type="pres">
      <dgm:prSet presAssocID="{E2A555BF-D1C8-476A-9156-22697649DE97}" presName="circle3" presStyleLbl="node1" presStyleIdx="2" presStyleCnt="4"/>
      <dgm:spPr/>
    </dgm:pt>
    <dgm:pt modelId="{369C36BA-3E1F-4F97-A037-FFA6324F5F0C}" type="pres">
      <dgm:prSet presAssocID="{E2A555BF-D1C8-476A-9156-22697649DE97}" presName="c3text" presStyleLbl="node1" presStyleIdx="2" presStyleCnt="4">
        <dgm:presLayoutVars>
          <dgm:bulletEnabled val="1"/>
        </dgm:presLayoutVars>
      </dgm:prSet>
      <dgm:spPr/>
    </dgm:pt>
    <dgm:pt modelId="{00D2E646-663B-4456-938A-D9446A11424D}" type="pres">
      <dgm:prSet presAssocID="{E2A555BF-D1C8-476A-9156-22697649DE97}" presName="comp4" presStyleCnt="0"/>
      <dgm:spPr/>
    </dgm:pt>
    <dgm:pt modelId="{32BD0C2D-BBB1-46AC-A451-CC1C8AC95622}" type="pres">
      <dgm:prSet presAssocID="{E2A555BF-D1C8-476A-9156-22697649DE97}" presName="circle4" presStyleLbl="node1" presStyleIdx="3" presStyleCnt="4"/>
      <dgm:spPr/>
    </dgm:pt>
    <dgm:pt modelId="{16E06116-BA0E-4DA0-9CE2-101748C79054}" type="pres">
      <dgm:prSet presAssocID="{E2A555BF-D1C8-476A-9156-22697649DE97}" presName="c4text" presStyleLbl="node1" presStyleIdx="3" presStyleCnt="4">
        <dgm:presLayoutVars>
          <dgm:bulletEnabled val="1"/>
        </dgm:presLayoutVars>
      </dgm:prSet>
      <dgm:spPr/>
    </dgm:pt>
  </dgm:ptLst>
  <dgm:cxnLst>
    <dgm:cxn modelId="{898E2A1F-1980-4726-94E8-261C4A69D3CB}" type="presOf" srcId="{84FCB57F-075B-4962-87A2-7D53EF253FF2}" destId="{99A7993E-50ED-4315-AEF4-854A0CCAB15E}" srcOrd="1" destOrd="0" presId="urn:microsoft.com/office/officeart/2005/8/layout/venn2"/>
    <dgm:cxn modelId="{42558A3B-EA3A-4AE6-B3F4-4AF110A2D647}" type="presOf" srcId="{7B4D37E9-15AE-4129-8A3D-4A347FF63E3A}" destId="{4FAB982C-A071-48C9-B7DC-90031FD3C662}" srcOrd="1" destOrd="0" presId="urn:microsoft.com/office/officeart/2005/8/layout/venn2"/>
    <dgm:cxn modelId="{5152735E-DBE7-4898-9F54-1A806B55FFF9}" srcId="{E2A555BF-D1C8-476A-9156-22697649DE97}" destId="{30705376-DF45-4417-9FA2-808204BC9F91}" srcOrd="3" destOrd="0" parTransId="{191CEF09-134C-409B-9DF9-83D0CB36B859}" sibTransId="{4835552A-B1A2-4BB9-B112-1BCC061FEDE6}"/>
    <dgm:cxn modelId="{BF020A48-52F6-4A45-95E8-5C16F6F6B540}" type="presOf" srcId="{30705376-DF45-4417-9FA2-808204BC9F91}" destId="{32BD0C2D-BBB1-46AC-A451-CC1C8AC95622}" srcOrd="0" destOrd="0" presId="urn:microsoft.com/office/officeart/2005/8/layout/venn2"/>
    <dgm:cxn modelId="{942B8555-1B45-4360-A2DF-D49C6195E816}" type="presOf" srcId="{83E7A876-5AF9-4306-9D70-26EB4FDC6E15}" destId="{9DD5E984-FA9B-47E5-8E12-311D9F68A5FE}" srcOrd="0" destOrd="0" presId="urn:microsoft.com/office/officeart/2005/8/layout/venn2"/>
    <dgm:cxn modelId="{79828A7E-BC20-44BC-9A04-F6DDC7C84FAA}" type="presOf" srcId="{84FCB57F-075B-4962-87A2-7D53EF253FF2}" destId="{2BC732B1-5D94-4AC1-B492-3AE821B6FE4A}" srcOrd="0" destOrd="0" presId="urn:microsoft.com/office/officeart/2005/8/layout/venn2"/>
    <dgm:cxn modelId="{C61CB683-343D-4072-BFC1-0F82DCEE4518}" type="presOf" srcId="{E2A555BF-D1C8-476A-9156-22697649DE97}" destId="{9F313701-EB78-47EE-923B-E15A02EDAC5C}" srcOrd="0" destOrd="0" presId="urn:microsoft.com/office/officeart/2005/8/layout/venn2"/>
    <dgm:cxn modelId="{D7E1699F-B5A5-4C31-8E5C-CA7CD6F301C7}" srcId="{E2A555BF-D1C8-476A-9156-22697649DE97}" destId="{83E7A876-5AF9-4306-9D70-26EB4FDC6E15}" srcOrd="2" destOrd="0" parTransId="{6A883924-9FD4-4DA0-BAEB-A9A106D8026D}" sibTransId="{B48E730E-56F3-4118-9D15-5735D4FBC062}"/>
    <dgm:cxn modelId="{D34BA8A9-0D37-4696-838E-0A9E57984F3B}" srcId="{E2A555BF-D1C8-476A-9156-22697649DE97}" destId="{7B4D37E9-15AE-4129-8A3D-4A347FF63E3A}" srcOrd="1" destOrd="0" parTransId="{0E02F741-4DD2-4110-89EF-2BA09723F152}" sibTransId="{58FD8F36-2236-4128-8C3B-627006670612}"/>
    <dgm:cxn modelId="{36B08BB7-1852-4B3C-998D-2F43508D0580}" type="presOf" srcId="{7B4D37E9-15AE-4129-8A3D-4A347FF63E3A}" destId="{06AF63A9-106E-4597-9795-8AE48D4FF8E4}" srcOrd="0" destOrd="0" presId="urn:microsoft.com/office/officeart/2005/8/layout/venn2"/>
    <dgm:cxn modelId="{D806A9C3-D214-4BC6-A573-CF32C97C745C}" type="presOf" srcId="{83E7A876-5AF9-4306-9D70-26EB4FDC6E15}" destId="{369C36BA-3E1F-4F97-A037-FFA6324F5F0C}" srcOrd="1" destOrd="0" presId="urn:microsoft.com/office/officeart/2005/8/layout/venn2"/>
    <dgm:cxn modelId="{75A596EC-B0DB-45E5-9443-5B239E712E7C}" type="presOf" srcId="{30705376-DF45-4417-9FA2-808204BC9F91}" destId="{16E06116-BA0E-4DA0-9CE2-101748C79054}" srcOrd="1" destOrd="0" presId="urn:microsoft.com/office/officeart/2005/8/layout/venn2"/>
    <dgm:cxn modelId="{474A99FB-FF8F-48BD-98EA-278769F06105}" srcId="{E2A555BF-D1C8-476A-9156-22697649DE97}" destId="{84FCB57F-075B-4962-87A2-7D53EF253FF2}" srcOrd="0" destOrd="0" parTransId="{072825FB-7F62-4080-9588-44C9831CD774}" sibTransId="{156233F9-2B25-4E90-ABA7-E89F0C33FFEE}"/>
    <dgm:cxn modelId="{A5C8DF8C-160B-4732-ADE5-C1B4ECDC3BBE}" type="presParOf" srcId="{9F313701-EB78-47EE-923B-E15A02EDAC5C}" destId="{149CDD39-5F02-4BB6-A2AE-865DBB55A763}" srcOrd="0" destOrd="0" presId="urn:microsoft.com/office/officeart/2005/8/layout/venn2"/>
    <dgm:cxn modelId="{526AA7C4-990A-499B-B34B-EE5259B49E1B}" type="presParOf" srcId="{149CDD39-5F02-4BB6-A2AE-865DBB55A763}" destId="{2BC732B1-5D94-4AC1-B492-3AE821B6FE4A}" srcOrd="0" destOrd="0" presId="urn:microsoft.com/office/officeart/2005/8/layout/venn2"/>
    <dgm:cxn modelId="{89057088-2E2B-4748-8BD7-48559556FF9A}" type="presParOf" srcId="{149CDD39-5F02-4BB6-A2AE-865DBB55A763}" destId="{99A7993E-50ED-4315-AEF4-854A0CCAB15E}" srcOrd="1" destOrd="0" presId="urn:microsoft.com/office/officeart/2005/8/layout/venn2"/>
    <dgm:cxn modelId="{E195017D-86AD-4D26-895A-3C38DBAB5F3E}" type="presParOf" srcId="{9F313701-EB78-47EE-923B-E15A02EDAC5C}" destId="{77795E53-8239-4864-8474-7E859A66D84B}" srcOrd="1" destOrd="0" presId="urn:microsoft.com/office/officeart/2005/8/layout/venn2"/>
    <dgm:cxn modelId="{C004ABD8-820B-453A-95A7-C7DA2878CB52}" type="presParOf" srcId="{77795E53-8239-4864-8474-7E859A66D84B}" destId="{06AF63A9-106E-4597-9795-8AE48D4FF8E4}" srcOrd="0" destOrd="0" presId="urn:microsoft.com/office/officeart/2005/8/layout/venn2"/>
    <dgm:cxn modelId="{EC2D21E3-C469-4E27-B872-CAC85EAAF08D}" type="presParOf" srcId="{77795E53-8239-4864-8474-7E859A66D84B}" destId="{4FAB982C-A071-48C9-B7DC-90031FD3C662}" srcOrd="1" destOrd="0" presId="urn:microsoft.com/office/officeart/2005/8/layout/venn2"/>
    <dgm:cxn modelId="{8FAB8DEB-59B2-4A1A-9A4E-C4EF2A70C6DF}" type="presParOf" srcId="{9F313701-EB78-47EE-923B-E15A02EDAC5C}" destId="{F7BC5E8B-E025-45BB-A871-2D15A7182968}" srcOrd="2" destOrd="0" presId="urn:microsoft.com/office/officeart/2005/8/layout/venn2"/>
    <dgm:cxn modelId="{3A4466F0-B232-4878-AC08-458C97B3E6F2}" type="presParOf" srcId="{F7BC5E8B-E025-45BB-A871-2D15A7182968}" destId="{9DD5E984-FA9B-47E5-8E12-311D9F68A5FE}" srcOrd="0" destOrd="0" presId="urn:microsoft.com/office/officeart/2005/8/layout/venn2"/>
    <dgm:cxn modelId="{91EE08E8-C0FB-4C13-B13E-7DE476A23958}" type="presParOf" srcId="{F7BC5E8B-E025-45BB-A871-2D15A7182968}" destId="{369C36BA-3E1F-4F97-A037-FFA6324F5F0C}" srcOrd="1" destOrd="0" presId="urn:microsoft.com/office/officeart/2005/8/layout/venn2"/>
    <dgm:cxn modelId="{32D0B20D-3843-4C34-A875-8A697591BBB3}" type="presParOf" srcId="{9F313701-EB78-47EE-923B-E15A02EDAC5C}" destId="{00D2E646-663B-4456-938A-D9446A11424D}" srcOrd="3" destOrd="0" presId="urn:microsoft.com/office/officeart/2005/8/layout/venn2"/>
    <dgm:cxn modelId="{3CE333B8-6275-4036-BE06-D4A190D48B9B}" type="presParOf" srcId="{00D2E646-663B-4456-938A-D9446A11424D}" destId="{32BD0C2D-BBB1-46AC-A451-CC1C8AC95622}" srcOrd="0" destOrd="0" presId="urn:microsoft.com/office/officeart/2005/8/layout/venn2"/>
    <dgm:cxn modelId="{50364D52-1814-4757-966C-18AAB7E99E40}" type="presParOf" srcId="{00D2E646-663B-4456-938A-D9446A11424D}" destId="{16E06116-BA0E-4DA0-9CE2-101748C79054}" srcOrd="1" destOrd="0" presId="urn:microsoft.com/office/officeart/2005/8/layout/venn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B413D-E8EB-4F2D-9DF4-ED2453D6E9DC}">
      <dsp:nvSpPr>
        <dsp:cNvPr id="0" name=""/>
        <dsp:cNvSpPr/>
      </dsp:nvSpPr>
      <dsp:spPr>
        <a:xfrm>
          <a:off x="2540" y="1247793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GOT</a:t>
          </a:r>
        </a:p>
      </dsp:txBody>
      <dsp:txXfrm>
        <a:off x="2540" y="1247793"/>
        <a:ext cx="2476500" cy="990600"/>
      </dsp:txXfrm>
    </dsp:sp>
    <dsp:sp modelId="{85DCEE59-2EBF-4365-A7BF-6382AC7B9234}">
      <dsp:nvSpPr>
        <dsp:cNvPr id="0" name=""/>
        <dsp:cNvSpPr/>
      </dsp:nvSpPr>
      <dsp:spPr>
        <a:xfrm>
          <a:off x="2540" y="2238393"/>
          <a:ext cx="2476500" cy="1932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Who you are, what you know about yourself,  credentials &amp; your coaching practice.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What you’ve GOT</a:t>
          </a:r>
        </a:p>
      </dsp:txBody>
      <dsp:txXfrm>
        <a:off x="2540" y="2238393"/>
        <a:ext cx="2476500" cy="1932480"/>
      </dsp:txXfrm>
    </dsp:sp>
    <dsp:sp modelId="{97553DCC-CA65-4498-B7DF-DD355ADA3F45}">
      <dsp:nvSpPr>
        <dsp:cNvPr id="0" name=""/>
        <dsp:cNvSpPr/>
      </dsp:nvSpPr>
      <dsp:spPr>
        <a:xfrm>
          <a:off x="2825750" y="1247793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GO</a:t>
          </a:r>
        </a:p>
      </dsp:txBody>
      <dsp:txXfrm>
        <a:off x="2825750" y="1247793"/>
        <a:ext cx="2476500" cy="990600"/>
      </dsp:txXfrm>
    </dsp:sp>
    <dsp:sp modelId="{A39C3426-BAF6-4030-92A3-8145BD51DD60}">
      <dsp:nvSpPr>
        <dsp:cNvPr id="0" name=""/>
        <dsp:cNvSpPr/>
      </dsp:nvSpPr>
      <dsp:spPr>
        <a:xfrm>
          <a:off x="2825750" y="2238393"/>
          <a:ext cx="2476500" cy="1932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Your vision of your business or area of business expansion.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Where you’re </a:t>
          </a:r>
          <a:r>
            <a:rPr lang="en-CA" sz="1600" kern="1200" dirty="0" err="1"/>
            <a:t>GOing</a:t>
          </a:r>
          <a:endParaRPr lang="en-CA" sz="1600" kern="1200" dirty="0"/>
        </a:p>
      </dsp:txBody>
      <dsp:txXfrm>
        <a:off x="2825750" y="2238393"/>
        <a:ext cx="2476500" cy="1932480"/>
      </dsp:txXfrm>
    </dsp:sp>
    <dsp:sp modelId="{1434AE16-7039-4047-9AF8-D1FA0A482ED1}">
      <dsp:nvSpPr>
        <dsp:cNvPr id="0" name=""/>
        <dsp:cNvSpPr/>
      </dsp:nvSpPr>
      <dsp:spPr>
        <a:xfrm>
          <a:off x="5648960" y="1247793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GET</a:t>
          </a:r>
        </a:p>
      </dsp:txBody>
      <dsp:txXfrm>
        <a:off x="5648960" y="1247793"/>
        <a:ext cx="2476500" cy="990600"/>
      </dsp:txXfrm>
    </dsp:sp>
    <dsp:sp modelId="{C60B5A59-5A51-4FBC-98F3-27C38A568C6F}">
      <dsp:nvSpPr>
        <dsp:cNvPr id="0" name=""/>
        <dsp:cNvSpPr/>
      </dsp:nvSpPr>
      <dsp:spPr>
        <a:xfrm>
          <a:off x="5648960" y="2238393"/>
          <a:ext cx="2476500" cy="1932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Actions to GET you to where you want to GO</a:t>
          </a:r>
        </a:p>
      </dsp:txBody>
      <dsp:txXfrm>
        <a:off x="5648960" y="2238393"/>
        <a:ext cx="2476500" cy="193248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732B1-5D94-4AC1-B492-3AE821B6FE4A}">
      <dsp:nvSpPr>
        <dsp:cNvPr id="0" name=""/>
        <dsp:cNvSpPr/>
      </dsp:nvSpPr>
      <dsp:spPr>
        <a:xfrm>
          <a:off x="174457" y="0"/>
          <a:ext cx="4932947" cy="4932947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600" kern="1200" dirty="0"/>
        </a:p>
      </dsp:txBody>
      <dsp:txXfrm>
        <a:off x="1951305" y="246647"/>
        <a:ext cx="1379251" cy="739942"/>
      </dsp:txXfrm>
    </dsp:sp>
    <dsp:sp modelId="{06AF63A9-106E-4597-9795-8AE48D4FF8E4}">
      <dsp:nvSpPr>
        <dsp:cNvPr id="0" name=""/>
        <dsp:cNvSpPr/>
      </dsp:nvSpPr>
      <dsp:spPr>
        <a:xfrm>
          <a:off x="667752" y="986589"/>
          <a:ext cx="3946357" cy="3946357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500" kern="1200" dirty="0"/>
        </a:p>
      </dsp:txBody>
      <dsp:txXfrm>
        <a:off x="1951305" y="1223370"/>
        <a:ext cx="1379251" cy="710344"/>
      </dsp:txXfrm>
    </dsp:sp>
    <dsp:sp modelId="{9DD5E984-FA9B-47E5-8E12-311D9F68A5FE}">
      <dsp:nvSpPr>
        <dsp:cNvPr id="0" name=""/>
        <dsp:cNvSpPr/>
      </dsp:nvSpPr>
      <dsp:spPr>
        <a:xfrm>
          <a:off x="1161046" y="1973178"/>
          <a:ext cx="2959768" cy="2959768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2300" kern="1200"/>
        </a:p>
      </dsp:txBody>
      <dsp:txXfrm>
        <a:off x="1951305" y="2195161"/>
        <a:ext cx="1379251" cy="665947"/>
      </dsp:txXfrm>
    </dsp:sp>
    <dsp:sp modelId="{32BD0C2D-BBB1-46AC-A451-CC1C8AC95622}">
      <dsp:nvSpPr>
        <dsp:cNvPr id="0" name=""/>
        <dsp:cNvSpPr/>
      </dsp:nvSpPr>
      <dsp:spPr>
        <a:xfrm>
          <a:off x="1654341" y="2959768"/>
          <a:ext cx="1973178" cy="1973178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200" kern="1200" dirty="0"/>
        </a:p>
      </dsp:txBody>
      <dsp:txXfrm>
        <a:off x="1943306" y="3453062"/>
        <a:ext cx="1395248" cy="9865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E41BFE-E65C-45A0-962A-2CB3EE5F5225}">
      <dsp:nvSpPr>
        <dsp:cNvPr id="0" name=""/>
        <dsp:cNvSpPr/>
      </dsp:nvSpPr>
      <dsp:spPr>
        <a:xfrm>
          <a:off x="1354666" y="0"/>
          <a:ext cx="5418667" cy="541866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2A63A2-484D-4557-B9A8-D486BA1FF8AB}">
      <dsp:nvSpPr>
        <dsp:cNvPr id="0" name=""/>
        <dsp:cNvSpPr/>
      </dsp:nvSpPr>
      <dsp:spPr>
        <a:xfrm>
          <a:off x="1869439" y="514773"/>
          <a:ext cx="2113280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 dirty="0"/>
            <a:t>Potential Customers to Serve</a:t>
          </a:r>
        </a:p>
      </dsp:txBody>
      <dsp:txXfrm>
        <a:off x="1972601" y="617935"/>
        <a:ext cx="1906956" cy="1906956"/>
      </dsp:txXfrm>
    </dsp:sp>
    <dsp:sp modelId="{9B893383-B01D-4C40-806B-A8D9D7CECC74}">
      <dsp:nvSpPr>
        <dsp:cNvPr id="0" name=""/>
        <dsp:cNvSpPr/>
      </dsp:nvSpPr>
      <dsp:spPr>
        <a:xfrm>
          <a:off x="4145280" y="514773"/>
          <a:ext cx="2113280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 dirty="0"/>
            <a:t>Potential Services or Tools for the Customers</a:t>
          </a:r>
        </a:p>
      </dsp:txBody>
      <dsp:txXfrm>
        <a:off x="4248442" y="617935"/>
        <a:ext cx="1906956" cy="1906956"/>
      </dsp:txXfrm>
    </dsp:sp>
    <dsp:sp modelId="{560C74BE-0BAB-41C2-919E-069D6AC08496}">
      <dsp:nvSpPr>
        <dsp:cNvPr id="0" name=""/>
        <dsp:cNvSpPr/>
      </dsp:nvSpPr>
      <dsp:spPr>
        <a:xfrm>
          <a:off x="1869439" y="2790613"/>
          <a:ext cx="2113280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 dirty="0"/>
            <a:t>Coach’s Capabilities or Competencies to Create the Possible Services or Tools</a:t>
          </a:r>
        </a:p>
      </dsp:txBody>
      <dsp:txXfrm>
        <a:off x="1972601" y="2893775"/>
        <a:ext cx="1906956" cy="1906956"/>
      </dsp:txXfrm>
    </dsp:sp>
    <dsp:sp modelId="{A8319730-BD41-445C-9CF5-9281D647B0DE}">
      <dsp:nvSpPr>
        <dsp:cNvPr id="0" name=""/>
        <dsp:cNvSpPr/>
      </dsp:nvSpPr>
      <dsp:spPr>
        <a:xfrm>
          <a:off x="4145280" y="2790613"/>
          <a:ext cx="2113280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 dirty="0"/>
            <a:t>Your Value-Added Role</a:t>
          </a:r>
        </a:p>
      </dsp:txBody>
      <dsp:txXfrm>
        <a:off x="4248442" y="2893775"/>
        <a:ext cx="1906956" cy="190695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732B1-5D94-4AC1-B492-3AE821B6FE4A}">
      <dsp:nvSpPr>
        <dsp:cNvPr id="0" name=""/>
        <dsp:cNvSpPr/>
      </dsp:nvSpPr>
      <dsp:spPr>
        <a:xfrm>
          <a:off x="112655" y="0"/>
          <a:ext cx="1196890" cy="1196890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600" kern="1200"/>
        </a:p>
      </dsp:txBody>
      <dsp:txXfrm>
        <a:off x="543775" y="59844"/>
        <a:ext cx="334650" cy="179533"/>
      </dsp:txXfrm>
    </dsp:sp>
    <dsp:sp modelId="{06AF63A9-106E-4597-9795-8AE48D4FF8E4}">
      <dsp:nvSpPr>
        <dsp:cNvPr id="0" name=""/>
        <dsp:cNvSpPr/>
      </dsp:nvSpPr>
      <dsp:spPr>
        <a:xfrm>
          <a:off x="232344" y="239377"/>
          <a:ext cx="957512" cy="957512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672" tIns="42672" rIns="42672" bIns="42672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600" kern="1200"/>
        </a:p>
      </dsp:txBody>
      <dsp:txXfrm>
        <a:off x="543775" y="296828"/>
        <a:ext cx="334650" cy="172352"/>
      </dsp:txXfrm>
    </dsp:sp>
    <dsp:sp modelId="{9DD5E984-FA9B-47E5-8E12-311D9F68A5FE}">
      <dsp:nvSpPr>
        <dsp:cNvPr id="0" name=""/>
        <dsp:cNvSpPr/>
      </dsp:nvSpPr>
      <dsp:spPr>
        <a:xfrm>
          <a:off x="352033" y="478755"/>
          <a:ext cx="718134" cy="718134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543775" y="532616"/>
        <a:ext cx="334650" cy="161580"/>
      </dsp:txXfrm>
    </dsp:sp>
    <dsp:sp modelId="{32BD0C2D-BBB1-46AC-A451-CC1C8AC95622}">
      <dsp:nvSpPr>
        <dsp:cNvPr id="0" name=""/>
        <dsp:cNvSpPr/>
      </dsp:nvSpPr>
      <dsp:spPr>
        <a:xfrm>
          <a:off x="471722" y="718134"/>
          <a:ext cx="478756" cy="478756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700" kern="1200" dirty="0"/>
        </a:p>
      </dsp:txBody>
      <dsp:txXfrm>
        <a:off x="541834" y="837823"/>
        <a:ext cx="338531" cy="239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B413D-E8EB-4F2D-9DF4-ED2453D6E9DC}">
      <dsp:nvSpPr>
        <dsp:cNvPr id="0" name=""/>
        <dsp:cNvSpPr/>
      </dsp:nvSpPr>
      <dsp:spPr>
        <a:xfrm>
          <a:off x="2540" y="160773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GOT</a:t>
          </a:r>
        </a:p>
      </dsp:txBody>
      <dsp:txXfrm>
        <a:off x="2540" y="160773"/>
        <a:ext cx="2476500" cy="990600"/>
      </dsp:txXfrm>
    </dsp:sp>
    <dsp:sp modelId="{85DCEE59-2EBF-4365-A7BF-6382AC7B9234}">
      <dsp:nvSpPr>
        <dsp:cNvPr id="0" name=""/>
        <dsp:cNvSpPr/>
      </dsp:nvSpPr>
      <dsp:spPr>
        <a:xfrm>
          <a:off x="2540" y="1151373"/>
          <a:ext cx="2476500" cy="41065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Coaching Credentials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Qualifications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Competencies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Assessments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Licenses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Experience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Personal: Values, Priorities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What grounds you?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Competencies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Primary Driving Force?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Business: Values &amp; Priorities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Business Status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Business Performance</a:t>
          </a:r>
        </a:p>
      </dsp:txBody>
      <dsp:txXfrm>
        <a:off x="2540" y="1151373"/>
        <a:ext cx="2476500" cy="4106520"/>
      </dsp:txXfrm>
    </dsp:sp>
    <dsp:sp modelId="{97553DCC-CA65-4498-B7DF-DD355ADA3F45}">
      <dsp:nvSpPr>
        <dsp:cNvPr id="0" name=""/>
        <dsp:cNvSpPr/>
      </dsp:nvSpPr>
      <dsp:spPr>
        <a:xfrm>
          <a:off x="2825750" y="160773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GOT</a:t>
          </a:r>
        </a:p>
      </dsp:txBody>
      <dsp:txXfrm>
        <a:off x="2825750" y="160773"/>
        <a:ext cx="2476500" cy="990600"/>
      </dsp:txXfrm>
    </dsp:sp>
    <dsp:sp modelId="{A39C3426-BAF6-4030-92A3-8145BD51DD60}">
      <dsp:nvSpPr>
        <dsp:cNvPr id="0" name=""/>
        <dsp:cNvSpPr/>
      </dsp:nvSpPr>
      <dsp:spPr>
        <a:xfrm>
          <a:off x="2825750" y="1151373"/>
          <a:ext cx="2476500" cy="41065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Personal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Cornerstone (Brand) Statement</a:t>
          </a:r>
        </a:p>
      </dsp:txBody>
      <dsp:txXfrm>
        <a:off x="2825750" y="1151373"/>
        <a:ext cx="2476500" cy="4106520"/>
      </dsp:txXfrm>
    </dsp:sp>
    <dsp:sp modelId="{1434AE16-7039-4047-9AF8-D1FA0A482ED1}">
      <dsp:nvSpPr>
        <dsp:cNvPr id="0" name=""/>
        <dsp:cNvSpPr/>
      </dsp:nvSpPr>
      <dsp:spPr>
        <a:xfrm>
          <a:off x="5648960" y="160773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GOT</a:t>
          </a:r>
        </a:p>
      </dsp:txBody>
      <dsp:txXfrm>
        <a:off x="5648960" y="160773"/>
        <a:ext cx="2476500" cy="990600"/>
      </dsp:txXfrm>
    </dsp:sp>
    <dsp:sp modelId="{C60B5A59-5A51-4FBC-98F3-27C38A568C6F}">
      <dsp:nvSpPr>
        <dsp:cNvPr id="0" name=""/>
        <dsp:cNvSpPr/>
      </dsp:nvSpPr>
      <dsp:spPr>
        <a:xfrm>
          <a:off x="5648960" y="1151373"/>
          <a:ext cx="2476500" cy="41065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Business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Mission Statement</a:t>
          </a:r>
        </a:p>
      </dsp:txBody>
      <dsp:txXfrm>
        <a:off x="5648960" y="1151373"/>
        <a:ext cx="2476500" cy="4106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9C552-B518-49AB-9488-DE5856FBE14E}">
      <dsp:nvSpPr>
        <dsp:cNvPr id="0" name=""/>
        <dsp:cNvSpPr/>
      </dsp:nvSpPr>
      <dsp:spPr>
        <a:xfrm>
          <a:off x="1541625" y="1433779"/>
          <a:ext cx="2578616" cy="2578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7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000" b="1" kern="1200" dirty="0">
              <a:solidFill>
                <a:schemeClr val="tx1"/>
              </a:solidFill>
            </a:rPr>
            <a:t>Your Driving Force</a:t>
          </a:r>
        </a:p>
      </dsp:txBody>
      <dsp:txXfrm>
        <a:off x="1919255" y="1811427"/>
        <a:ext cx="1823356" cy="1823447"/>
      </dsp:txXfrm>
    </dsp:sp>
    <dsp:sp modelId="{209B074C-7FA5-42DD-BD5F-E19AE949FCB5}">
      <dsp:nvSpPr>
        <dsp:cNvPr id="0" name=""/>
        <dsp:cNvSpPr/>
      </dsp:nvSpPr>
      <dsp:spPr>
        <a:xfrm>
          <a:off x="211869" y="0"/>
          <a:ext cx="5198064" cy="5418667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33D69-C2FA-4D17-8F40-DDE3E5DBEE22}">
      <dsp:nvSpPr>
        <dsp:cNvPr id="0" name=""/>
        <dsp:cNvSpPr/>
      </dsp:nvSpPr>
      <dsp:spPr>
        <a:xfrm>
          <a:off x="4039346" y="456793"/>
          <a:ext cx="1381373" cy="1381760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8D440E-EA4A-4792-819A-39235449A350}">
      <dsp:nvSpPr>
        <dsp:cNvPr id="0" name=""/>
        <dsp:cNvSpPr/>
      </dsp:nvSpPr>
      <dsp:spPr>
        <a:xfrm>
          <a:off x="5525498" y="479010"/>
          <a:ext cx="1849022" cy="1337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CA" sz="3200" kern="1200" dirty="0"/>
            <a:t>Values</a:t>
          </a:r>
        </a:p>
      </dsp:txBody>
      <dsp:txXfrm>
        <a:off x="5525498" y="479010"/>
        <a:ext cx="1849022" cy="1337327"/>
      </dsp:txXfrm>
    </dsp:sp>
    <dsp:sp modelId="{00E65991-AF4F-4F20-85CC-5CE5AD216524}">
      <dsp:nvSpPr>
        <dsp:cNvPr id="0" name=""/>
        <dsp:cNvSpPr/>
      </dsp:nvSpPr>
      <dsp:spPr>
        <a:xfrm>
          <a:off x="4573251" y="2028748"/>
          <a:ext cx="1381373" cy="1381760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50CE4E-34DB-4808-AE93-2A9D335EBAE4}">
      <dsp:nvSpPr>
        <dsp:cNvPr id="0" name=""/>
        <dsp:cNvSpPr/>
      </dsp:nvSpPr>
      <dsp:spPr>
        <a:xfrm>
          <a:off x="6067107" y="2048256"/>
          <a:ext cx="1849022" cy="1337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CA" sz="3200" kern="1200" dirty="0"/>
            <a:t>Core Anchor</a:t>
          </a:r>
        </a:p>
      </dsp:txBody>
      <dsp:txXfrm>
        <a:off x="6067107" y="2048256"/>
        <a:ext cx="1849022" cy="1337327"/>
      </dsp:txXfrm>
    </dsp:sp>
    <dsp:sp modelId="{3905DBC1-FB4F-4F28-8A6E-87A26E616023}">
      <dsp:nvSpPr>
        <dsp:cNvPr id="0" name=""/>
        <dsp:cNvSpPr/>
      </dsp:nvSpPr>
      <dsp:spPr>
        <a:xfrm>
          <a:off x="4039346" y="3622920"/>
          <a:ext cx="1381373" cy="1381760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F9DA1-1D4E-4CFF-895B-9253B1FCE6D9}">
      <dsp:nvSpPr>
        <dsp:cNvPr id="0" name=""/>
        <dsp:cNvSpPr/>
      </dsp:nvSpPr>
      <dsp:spPr>
        <a:xfrm>
          <a:off x="5525498" y="3651097"/>
          <a:ext cx="1849022" cy="1337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CA" sz="3200" kern="1200" dirty="0"/>
            <a:t>Important Priorities</a:t>
          </a:r>
        </a:p>
      </dsp:txBody>
      <dsp:txXfrm>
        <a:off x="5525498" y="3651097"/>
        <a:ext cx="1849022" cy="13373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9C552-B518-49AB-9488-DE5856FBE14E}">
      <dsp:nvSpPr>
        <dsp:cNvPr id="0" name=""/>
        <dsp:cNvSpPr/>
      </dsp:nvSpPr>
      <dsp:spPr>
        <a:xfrm>
          <a:off x="1541625" y="1433779"/>
          <a:ext cx="2578616" cy="2578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7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000" b="1" kern="1200" dirty="0">
              <a:solidFill>
                <a:schemeClr val="tx1"/>
              </a:solidFill>
            </a:rPr>
            <a:t>Your Driving Force</a:t>
          </a:r>
        </a:p>
      </dsp:txBody>
      <dsp:txXfrm>
        <a:off x="1919255" y="1811427"/>
        <a:ext cx="1823356" cy="1823447"/>
      </dsp:txXfrm>
    </dsp:sp>
    <dsp:sp modelId="{209B074C-7FA5-42DD-BD5F-E19AE949FCB5}">
      <dsp:nvSpPr>
        <dsp:cNvPr id="0" name=""/>
        <dsp:cNvSpPr/>
      </dsp:nvSpPr>
      <dsp:spPr>
        <a:xfrm>
          <a:off x="211869" y="0"/>
          <a:ext cx="5198064" cy="5418667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33D69-C2FA-4D17-8F40-DDE3E5DBEE22}">
      <dsp:nvSpPr>
        <dsp:cNvPr id="0" name=""/>
        <dsp:cNvSpPr/>
      </dsp:nvSpPr>
      <dsp:spPr>
        <a:xfrm>
          <a:off x="4039346" y="456793"/>
          <a:ext cx="1381373" cy="1381760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8D440E-EA4A-4792-819A-39235449A350}">
      <dsp:nvSpPr>
        <dsp:cNvPr id="0" name=""/>
        <dsp:cNvSpPr/>
      </dsp:nvSpPr>
      <dsp:spPr>
        <a:xfrm>
          <a:off x="5525498" y="479010"/>
          <a:ext cx="1849022" cy="1337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CA" sz="3200" kern="1200" dirty="0"/>
            <a:t>Values</a:t>
          </a:r>
        </a:p>
      </dsp:txBody>
      <dsp:txXfrm>
        <a:off x="5525498" y="479010"/>
        <a:ext cx="1849022" cy="1337327"/>
      </dsp:txXfrm>
    </dsp:sp>
    <dsp:sp modelId="{00E65991-AF4F-4F20-85CC-5CE5AD216524}">
      <dsp:nvSpPr>
        <dsp:cNvPr id="0" name=""/>
        <dsp:cNvSpPr/>
      </dsp:nvSpPr>
      <dsp:spPr>
        <a:xfrm>
          <a:off x="4573251" y="2028748"/>
          <a:ext cx="1381373" cy="1381760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50CE4E-34DB-4808-AE93-2A9D335EBAE4}">
      <dsp:nvSpPr>
        <dsp:cNvPr id="0" name=""/>
        <dsp:cNvSpPr/>
      </dsp:nvSpPr>
      <dsp:spPr>
        <a:xfrm>
          <a:off x="6067107" y="2048256"/>
          <a:ext cx="1849022" cy="1337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CA" sz="3200" kern="1200" dirty="0"/>
            <a:t>Core Anchor</a:t>
          </a:r>
        </a:p>
      </dsp:txBody>
      <dsp:txXfrm>
        <a:off x="6067107" y="2048256"/>
        <a:ext cx="1849022" cy="1337327"/>
      </dsp:txXfrm>
    </dsp:sp>
    <dsp:sp modelId="{3905DBC1-FB4F-4F28-8A6E-87A26E616023}">
      <dsp:nvSpPr>
        <dsp:cNvPr id="0" name=""/>
        <dsp:cNvSpPr/>
      </dsp:nvSpPr>
      <dsp:spPr>
        <a:xfrm>
          <a:off x="4039346" y="3622920"/>
          <a:ext cx="1381373" cy="1381760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F9DA1-1D4E-4CFF-895B-9253B1FCE6D9}">
      <dsp:nvSpPr>
        <dsp:cNvPr id="0" name=""/>
        <dsp:cNvSpPr/>
      </dsp:nvSpPr>
      <dsp:spPr>
        <a:xfrm>
          <a:off x="5525498" y="3651097"/>
          <a:ext cx="1849022" cy="1337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10000"/>
            </a:spcAft>
            <a:buNone/>
          </a:pPr>
          <a:r>
            <a:rPr lang="en-CA" sz="3200" kern="1200" dirty="0"/>
            <a:t>Important Priorities</a:t>
          </a:r>
        </a:p>
      </dsp:txBody>
      <dsp:txXfrm>
        <a:off x="5525498" y="3651097"/>
        <a:ext cx="1849022" cy="13373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B413D-E8EB-4F2D-9DF4-ED2453D6E9DC}">
      <dsp:nvSpPr>
        <dsp:cNvPr id="0" name=""/>
        <dsp:cNvSpPr/>
      </dsp:nvSpPr>
      <dsp:spPr>
        <a:xfrm>
          <a:off x="0" y="506971"/>
          <a:ext cx="3475218" cy="13900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944" tIns="251968" rIns="440944" bIns="251968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6200" kern="1200" dirty="0"/>
            <a:t>GO</a:t>
          </a:r>
        </a:p>
      </dsp:txBody>
      <dsp:txXfrm>
        <a:off x="0" y="506971"/>
        <a:ext cx="3475218" cy="1390087"/>
      </dsp:txXfrm>
    </dsp:sp>
    <dsp:sp modelId="{85DCEE59-2EBF-4365-A7BF-6382AC7B9234}">
      <dsp:nvSpPr>
        <dsp:cNvPr id="0" name=""/>
        <dsp:cNvSpPr/>
      </dsp:nvSpPr>
      <dsp:spPr>
        <a:xfrm>
          <a:off x="0" y="1897059"/>
          <a:ext cx="3475218" cy="2723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Your vision of your business?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Your vision of an area of business expansion?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In 18 months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In </a:t>
          </a:r>
          <a:r>
            <a:rPr lang="en-CA" sz="1600" kern="1200"/>
            <a:t>5 years</a:t>
          </a:r>
          <a:endParaRPr lang="en-CA" sz="1600" kern="1200" dirty="0"/>
        </a:p>
      </dsp:txBody>
      <dsp:txXfrm>
        <a:off x="0" y="1897059"/>
        <a:ext cx="3475218" cy="27230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B413D-E8EB-4F2D-9DF4-ED2453D6E9DC}">
      <dsp:nvSpPr>
        <dsp:cNvPr id="0" name=""/>
        <dsp:cNvSpPr/>
      </dsp:nvSpPr>
      <dsp:spPr>
        <a:xfrm>
          <a:off x="2540" y="794868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GOT</a:t>
          </a:r>
        </a:p>
      </dsp:txBody>
      <dsp:txXfrm>
        <a:off x="2540" y="794868"/>
        <a:ext cx="2476500" cy="990600"/>
      </dsp:txXfrm>
    </dsp:sp>
    <dsp:sp modelId="{85DCEE59-2EBF-4365-A7BF-6382AC7B9234}">
      <dsp:nvSpPr>
        <dsp:cNvPr id="0" name=""/>
        <dsp:cNvSpPr/>
      </dsp:nvSpPr>
      <dsp:spPr>
        <a:xfrm>
          <a:off x="2540" y="1785468"/>
          <a:ext cx="2476500" cy="28383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Coaching Credentials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Qualifications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Assessments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Licenses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/>
            <a:t>Experience</a:t>
          </a:r>
          <a:endParaRPr lang="en-C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/>
            <a:t>Business Status</a:t>
          </a:r>
          <a:endParaRPr lang="en-C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Business Performance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Business Values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Personal Values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Core Anchors</a:t>
          </a:r>
        </a:p>
      </dsp:txBody>
      <dsp:txXfrm>
        <a:off x="2540" y="1785468"/>
        <a:ext cx="2476500" cy="2838329"/>
      </dsp:txXfrm>
    </dsp:sp>
    <dsp:sp modelId="{97553DCC-CA65-4498-B7DF-DD355ADA3F45}">
      <dsp:nvSpPr>
        <dsp:cNvPr id="0" name=""/>
        <dsp:cNvSpPr/>
      </dsp:nvSpPr>
      <dsp:spPr>
        <a:xfrm>
          <a:off x="2825750" y="794868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GO</a:t>
          </a:r>
        </a:p>
      </dsp:txBody>
      <dsp:txXfrm>
        <a:off x="2825750" y="794868"/>
        <a:ext cx="2476500" cy="990600"/>
      </dsp:txXfrm>
    </dsp:sp>
    <dsp:sp modelId="{A39C3426-BAF6-4030-92A3-8145BD51DD60}">
      <dsp:nvSpPr>
        <dsp:cNvPr id="0" name=""/>
        <dsp:cNvSpPr/>
      </dsp:nvSpPr>
      <dsp:spPr>
        <a:xfrm>
          <a:off x="2825750" y="1785468"/>
          <a:ext cx="2476500" cy="28383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Your vision of your business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Your vision of an area of business expansion</a:t>
          </a:r>
        </a:p>
      </dsp:txBody>
      <dsp:txXfrm>
        <a:off x="2825750" y="1785468"/>
        <a:ext cx="2476500" cy="2838329"/>
      </dsp:txXfrm>
    </dsp:sp>
    <dsp:sp modelId="{1434AE16-7039-4047-9AF8-D1FA0A482ED1}">
      <dsp:nvSpPr>
        <dsp:cNvPr id="0" name=""/>
        <dsp:cNvSpPr/>
      </dsp:nvSpPr>
      <dsp:spPr>
        <a:xfrm>
          <a:off x="5648960" y="794868"/>
          <a:ext cx="2476500" cy="99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4400" kern="1200" dirty="0"/>
            <a:t>GET</a:t>
          </a:r>
        </a:p>
      </dsp:txBody>
      <dsp:txXfrm>
        <a:off x="5648960" y="794868"/>
        <a:ext cx="2476500" cy="990600"/>
      </dsp:txXfrm>
    </dsp:sp>
    <dsp:sp modelId="{C60B5A59-5A51-4FBC-98F3-27C38A568C6F}">
      <dsp:nvSpPr>
        <dsp:cNvPr id="0" name=""/>
        <dsp:cNvSpPr/>
      </dsp:nvSpPr>
      <dsp:spPr>
        <a:xfrm>
          <a:off x="5648960" y="1785468"/>
          <a:ext cx="2476500" cy="28383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…….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600" kern="1200" dirty="0"/>
            <a:t>…….</a:t>
          </a:r>
        </a:p>
      </dsp:txBody>
      <dsp:txXfrm>
        <a:off x="5648960" y="1785468"/>
        <a:ext cx="2476500" cy="28383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7A1FD-055C-4B99-902A-88E63B5CA135}">
      <dsp:nvSpPr>
        <dsp:cNvPr id="0" name=""/>
        <dsp:cNvSpPr/>
      </dsp:nvSpPr>
      <dsp:spPr>
        <a:xfrm>
          <a:off x="4168237" y="505"/>
          <a:ext cx="1276757" cy="8298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000" b="1" kern="1200" dirty="0"/>
            <a:t>Where are you </a:t>
          </a:r>
          <a:r>
            <a:rPr lang="en-CA" sz="1000" b="1" kern="1200" dirty="0" err="1"/>
            <a:t>GOing</a:t>
          </a:r>
          <a:r>
            <a:rPr lang="en-CA" sz="1000" b="1" kern="1200" dirty="0"/>
            <a:t>?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000" b="1" kern="1200" dirty="0"/>
            <a:t>Market segment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000" b="1" kern="1200" dirty="0"/>
            <a:t>focus?</a:t>
          </a:r>
        </a:p>
      </dsp:txBody>
      <dsp:txXfrm>
        <a:off x="4208749" y="41017"/>
        <a:ext cx="1195733" cy="748868"/>
      </dsp:txXfrm>
    </dsp:sp>
    <dsp:sp modelId="{8F03E2E9-A450-474D-A825-BFBD530D472F}">
      <dsp:nvSpPr>
        <dsp:cNvPr id="0" name=""/>
        <dsp:cNvSpPr/>
      </dsp:nvSpPr>
      <dsp:spPr>
        <a:xfrm>
          <a:off x="1925415" y="415451"/>
          <a:ext cx="5762401" cy="5762401"/>
        </a:xfrm>
        <a:custGeom>
          <a:avLst/>
          <a:gdLst/>
          <a:ahLst/>
          <a:cxnLst/>
          <a:rect l="0" t="0" r="0" b="0"/>
          <a:pathLst>
            <a:path>
              <a:moveTo>
                <a:pt x="3702253" y="119463"/>
              </a:moveTo>
              <a:arcTo wR="2881200" hR="2881200" stAng="17193420" swAng="681170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4E8BAC-AF36-4A8E-9E3A-2C98A384CA06}">
      <dsp:nvSpPr>
        <dsp:cNvPr id="0" name=""/>
        <dsp:cNvSpPr/>
      </dsp:nvSpPr>
      <dsp:spPr>
        <a:xfrm>
          <a:off x="6205553" y="844389"/>
          <a:ext cx="1276757" cy="8298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b="1" kern="1200" dirty="0"/>
            <a:t>The Market System       Market Forces &amp; Buyer behaviour.</a:t>
          </a:r>
        </a:p>
      </dsp:txBody>
      <dsp:txXfrm>
        <a:off x="6246065" y="884901"/>
        <a:ext cx="1195733" cy="748868"/>
      </dsp:txXfrm>
    </dsp:sp>
    <dsp:sp modelId="{A27EB593-9136-4AC9-B079-5E1D8A9E9C4A}">
      <dsp:nvSpPr>
        <dsp:cNvPr id="0" name=""/>
        <dsp:cNvSpPr/>
      </dsp:nvSpPr>
      <dsp:spPr>
        <a:xfrm>
          <a:off x="1925415" y="415451"/>
          <a:ext cx="5762401" cy="5762401"/>
        </a:xfrm>
        <a:custGeom>
          <a:avLst/>
          <a:gdLst/>
          <a:ahLst/>
          <a:cxnLst/>
          <a:rect l="0" t="0" r="0" b="0"/>
          <a:pathLst>
            <a:path>
              <a:moveTo>
                <a:pt x="5398316" y="1479256"/>
              </a:moveTo>
              <a:arcTo wR="2881200" hR="2881200" stAng="19853025" swAng="94094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791C8-3C4A-4E7C-867B-35DF5025377A}">
      <dsp:nvSpPr>
        <dsp:cNvPr id="0" name=""/>
        <dsp:cNvSpPr/>
      </dsp:nvSpPr>
      <dsp:spPr>
        <a:xfrm>
          <a:off x="7049437" y="2881706"/>
          <a:ext cx="1276757" cy="8298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b="1" kern="1200" dirty="0"/>
            <a:t>Have you GOT what it takes to GO?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900" b="1" kern="1200" dirty="0"/>
        </a:p>
      </dsp:txBody>
      <dsp:txXfrm>
        <a:off x="7089949" y="2922218"/>
        <a:ext cx="1195733" cy="748868"/>
      </dsp:txXfrm>
    </dsp:sp>
    <dsp:sp modelId="{FCEE37F9-1D25-4F3C-BDC5-B28894C14761}">
      <dsp:nvSpPr>
        <dsp:cNvPr id="0" name=""/>
        <dsp:cNvSpPr/>
      </dsp:nvSpPr>
      <dsp:spPr>
        <a:xfrm>
          <a:off x="1925415" y="415451"/>
          <a:ext cx="5762401" cy="5762401"/>
        </a:xfrm>
        <a:custGeom>
          <a:avLst/>
          <a:gdLst/>
          <a:ahLst/>
          <a:cxnLst/>
          <a:rect l="0" t="0" r="0" b="0"/>
          <a:pathLst>
            <a:path>
              <a:moveTo>
                <a:pt x="5683568" y="3550568"/>
              </a:moveTo>
              <a:arcTo wR="2881200" hR="2881200" stAng="806030" swAng="94094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F8E5B3-80E4-4C7F-9E66-65DD81049913}">
      <dsp:nvSpPr>
        <dsp:cNvPr id="0" name=""/>
        <dsp:cNvSpPr/>
      </dsp:nvSpPr>
      <dsp:spPr>
        <a:xfrm>
          <a:off x="6205553" y="4919022"/>
          <a:ext cx="1276757" cy="8298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b="1" kern="1200" dirty="0"/>
            <a:t>Who else is </a:t>
          </a:r>
          <a:r>
            <a:rPr lang="en-CA" sz="1100" b="1" kern="1200" dirty="0" err="1"/>
            <a:t>GOing</a:t>
          </a:r>
          <a:r>
            <a:rPr lang="en-CA" sz="1100" b="1" kern="1200" dirty="0"/>
            <a:t> where you want to GO? Competition</a:t>
          </a:r>
        </a:p>
      </dsp:txBody>
      <dsp:txXfrm>
        <a:off x="6246065" y="4959534"/>
        <a:ext cx="1195733" cy="748868"/>
      </dsp:txXfrm>
    </dsp:sp>
    <dsp:sp modelId="{744A883A-3412-4D1D-8BB5-7B2350CC0DF5}">
      <dsp:nvSpPr>
        <dsp:cNvPr id="0" name=""/>
        <dsp:cNvSpPr/>
      </dsp:nvSpPr>
      <dsp:spPr>
        <a:xfrm>
          <a:off x="1925415" y="415451"/>
          <a:ext cx="5762401" cy="5762401"/>
        </a:xfrm>
        <a:custGeom>
          <a:avLst/>
          <a:gdLst/>
          <a:ahLst/>
          <a:cxnLst/>
          <a:rect l="0" t="0" r="0" b="0"/>
          <a:pathLst>
            <a:path>
              <a:moveTo>
                <a:pt x="4229836" y="5427275"/>
              </a:moveTo>
              <a:arcTo wR="2881200" hR="2881200" stAng="3725411" swAng="681170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ADA8B-81EC-4C13-838C-14D1E28108D3}">
      <dsp:nvSpPr>
        <dsp:cNvPr id="0" name=""/>
        <dsp:cNvSpPr/>
      </dsp:nvSpPr>
      <dsp:spPr>
        <a:xfrm>
          <a:off x="4168237" y="5762906"/>
          <a:ext cx="1276757" cy="8298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b="1" kern="1200" dirty="0"/>
            <a:t>Stop Review Decide                  GO or </a:t>
          </a:r>
          <a:r>
            <a:rPr lang="en-CA" sz="1100" b="1" kern="1200" dirty="0" err="1"/>
            <a:t>No-GO</a:t>
          </a:r>
          <a:endParaRPr lang="en-CA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900" b="1" kern="1200" dirty="0"/>
        </a:p>
      </dsp:txBody>
      <dsp:txXfrm>
        <a:off x="4208749" y="5803418"/>
        <a:ext cx="1195733" cy="748868"/>
      </dsp:txXfrm>
    </dsp:sp>
    <dsp:sp modelId="{63A82700-FEC0-4208-ADB8-362304490AF9}">
      <dsp:nvSpPr>
        <dsp:cNvPr id="0" name=""/>
        <dsp:cNvSpPr/>
      </dsp:nvSpPr>
      <dsp:spPr>
        <a:xfrm>
          <a:off x="1925415" y="415451"/>
          <a:ext cx="5762401" cy="5762401"/>
        </a:xfrm>
        <a:custGeom>
          <a:avLst/>
          <a:gdLst/>
          <a:ahLst/>
          <a:cxnLst/>
          <a:rect l="0" t="0" r="0" b="0"/>
          <a:pathLst>
            <a:path>
              <a:moveTo>
                <a:pt x="2060147" y="5642937"/>
              </a:moveTo>
              <a:arcTo wR="2881200" hR="2881200" stAng="6393420" swAng="681170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B7BB1-D10A-433B-A9DD-F0202D4BA5DD}">
      <dsp:nvSpPr>
        <dsp:cNvPr id="0" name=""/>
        <dsp:cNvSpPr/>
      </dsp:nvSpPr>
      <dsp:spPr>
        <a:xfrm>
          <a:off x="2130920" y="4919022"/>
          <a:ext cx="1276757" cy="8298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b="1" kern="1200" dirty="0"/>
            <a:t>Key Stakeholder Relationships</a:t>
          </a:r>
        </a:p>
      </dsp:txBody>
      <dsp:txXfrm>
        <a:off x="2171432" y="4959534"/>
        <a:ext cx="1195733" cy="748868"/>
      </dsp:txXfrm>
    </dsp:sp>
    <dsp:sp modelId="{C1D04E84-C535-423A-86CF-B5161D2C1992}">
      <dsp:nvSpPr>
        <dsp:cNvPr id="0" name=""/>
        <dsp:cNvSpPr/>
      </dsp:nvSpPr>
      <dsp:spPr>
        <a:xfrm>
          <a:off x="1925415" y="415451"/>
          <a:ext cx="5762401" cy="5762401"/>
        </a:xfrm>
        <a:custGeom>
          <a:avLst/>
          <a:gdLst/>
          <a:ahLst/>
          <a:cxnLst/>
          <a:rect l="0" t="0" r="0" b="0"/>
          <a:pathLst>
            <a:path>
              <a:moveTo>
                <a:pt x="364085" y="4283144"/>
              </a:moveTo>
              <a:arcTo wR="2881200" hR="2881200" stAng="9053025" swAng="94094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14D40-8484-421E-A70A-BD6D34EA1AD6}">
      <dsp:nvSpPr>
        <dsp:cNvPr id="0" name=""/>
        <dsp:cNvSpPr/>
      </dsp:nvSpPr>
      <dsp:spPr>
        <a:xfrm>
          <a:off x="1287036" y="2881706"/>
          <a:ext cx="1276757" cy="8298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b="1" kern="1200" dirty="0"/>
            <a:t>Financials: Pricing, Costs &amp; Investment</a:t>
          </a:r>
        </a:p>
      </dsp:txBody>
      <dsp:txXfrm>
        <a:off x="1327548" y="2922218"/>
        <a:ext cx="1195733" cy="748868"/>
      </dsp:txXfrm>
    </dsp:sp>
    <dsp:sp modelId="{933E73BB-06C4-40FE-A000-626498727D15}">
      <dsp:nvSpPr>
        <dsp:cNvPr id="0" name=""/>
        <dsp:cNvSpPr/>
      </dsp:nvSpPr>
      <dsp:spPr>
        <a:xfrm>
          <a:off x="1925415" y="415451"/>
          <a:ext cx="5762401" cy="5762401"/>
        </a:xfrm>
        <a:custGeom>
          <a:avLst/>
          <a:gdLst/>
          <a:ahLst/>
          <a:cxnLst/>
          <a:rect l="0" t="0" r="0" b="0"/>
          <a:pathLst>
            <a:path>
              <a:moveTo>
                <a:pt x="78833" y="2211833"/>
              </a:moveTo>
              <a:arcTo wR="2881200" hR="2881200" stAng="11606030" swAng="94094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3482F-B3C7-4868-AED3-2F69E2E2D153}">
      <dsp:nvSpPr>
        <dsp:cNvPr id="0" name=""/>
        <dsp:cNvSpPr/>
      </dsp:nvSpPr>
      <dsp:spPr>
        <a:xfrm>
          <a:off x="2130920" y="844389"/>
          <a:ext cx="1276757" cy="8298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b="1" kern="1200" dirty="0"/>
            <a:t>Finalize GO plan</a:t>
          </a:r>
        </a:p>
      </dsp:txBody>
      <dsp:txXfrm>
        <a:off x="2171432" y="884901"/>
        <a:ext cx="1195733" cy="748868"/>
      </dsp:txXfrm>
    </dsp:sp>
    <dsp:sp modelId="{7E0E5347-709F-44A7-A95D-EDA2384675CA}">
      <dsp:nvSpPr>
        <dsp:cNvPr id="0" name=""/>
        <dsp:cNvSpPr/>
      </dsp:nvSpPr>
      <dsp:spPr>
        <a:xfrm>
          <a:off x="1925415" y="415451"/>
          <a:ext cx="5762401" cy="5762401"/>
        </a:xfrm>
        <a:custGeom>
          <a:avLst/>
          <a:gdLst/>
          <a:ahLst/>
          <a:cxnLst/>
          <a:rect l="0" t="0" r="0" b="0"/>
          <a:pathLst>
            <a:path>
              <a:moveTo>
                <a:pt x="1532564" y="335125"/>
              </a:moveTo>
              <a:arcTo wR="2881200" hR="2881200" stAng="14525411" swAng="681170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732B1-5D94-4AC1-B492-3AE821B6FE4A}">
      <dsp:nvSpPr>
        <dsp:cNvPr id="0" name=""/>
        <dsp:cNvSpPr/>
      </dsp:nvSpPr>
      <dsp:spPr>
        <a:xfrm>
          <a:off x="141037" y="0"/>
          <a:ext cx="1094873" cy="1094873"/>
        </a:xfrm>
        <a:prstGeom prst="ellipse">
          <a:avLst/>
        </a:prstGeom>
        <a:noFill/>
        <a:ln w="19050" cap="flat" cmpd="sng" algn="ctr">
          <a:solidFill>
            <a:schemeClr val="tx1">
              <a:lumMod val="85000"/>
              <a:lumOff val="1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535410" y="54743"/>
        <a:ext cx="306126" cy="164230"/>
      </dsp:txXfrm>
    </dsp:sp>
    <dsp:sp modelId="{06AF63A9-106E-4597-9795-8AE48D4FF8E4}">
      <dsp:nvSpPr>
        <dsp:cNvPr id="0" name=""/>
        <dsp:cNvSpPr/>
      </dsp:nvSpPr>
      <dsp:spPr>
        <a:xfrm>
          <a:off x="250524" y="218974"/>
          <a:ext cx="875898" cy="875898"/>
        </a:xfrm>
        <a:prstGeom prst="ellipse">
          <a:avLst/>
        </a:prstGeom>
        <a:noFill/>
        <a:ln w="19050" cap="flat" cmpd="sng" algn="ctr">
          <a:solidFill>
            <a:schemeClr val="tx1">
              <a:lumMod val="85000"/>
              <a:lumOff val="1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535410" y="271528"/>
        <a:ext cx="306126" cy="157661"/>
      </dsp:txXfrm>
    </dsp:sp>
    <dsp:sp modelId="{9DD5E984-FA9B-47E5-8E12-311D9F68A5FE}">
      <dsp:nvSpPr>
        <dsp:cNvPr id="0" name=""/>
        <dsp:cNvSpPr/>
      </dsp:nvSpPr>
      <dsp:spPr>
        <a:xfrm>
          <a:off x="360012" y="437949"/>
          <a:ext cx="656923" cy="656923"/>
        </a:xfrm>
        <a:prstGeom prst="ellipse">
          <a:avLst/>
        </a:prstGeom>
        <a:noFill/>
        <a:ln w="19050" cap="flat" cmpd="sng" algn="ctr">
          <a:solidFill>
            <a:schemeClr val="tx1">
              <a:lumMod val="85000"/>
              <a:lumOff val="1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535410" y="487218"/>
        <a:ext cx="306126" cy="147807"/>
      </dsp:txXfrm>
    </dsp:sp>
    <dsp:sp modelId="{32BD0C2D-BBB1-46AC-A451-CC1C8AC95622}">
      <dsp:nvSpPr>
        <dsp:cNvPr id="0" name=""/>
        <dsp:cNvSpPr/>
      </dsp:nvSpPr>
      <dsp:spPr>
        <a:xfrm>
          <a:off x="469499" y="656923"/>
          <a:ext cx="437949" cy="437949"/>
        </a:xfrm>
        <a:prstGeom prst="ellipse">
          <a:avLst/>
        </a:prstGeom>
        <a:noFill/>
        <a:ln w="19050" cap="flat" cmpd="sng" algn="ctr">
          <a:solidFill>
            <a:schemeClr val="tx1">
              <a:lumMod val="85000"/>
              <a:lumOff val="1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700" kern="1200"/>
        </a:p>
      </dsp:txBody>
      <dsp:txXfrm>
        <a:off x="533635" y="766411"/>
        <a:ext cx="309676" cy="2189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732B1-5D94-4AC1-B492-3AE821B6FE4A}">
      <dsp:nvSpPr>
        <dsp:cNvPr id="0" name=""/>
        <dsp:cNvSpPr/>
      </dsp:nvSpPr>
      <dsp:spPr>
        <a:xfrm>
          <a:off x="88768" y="0"/>
          <a:ext cx="2646947" cy="2646947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400" kern="1200"/>
        </a:p>
      </dsp:txBody>
      <dsp:txXfrm>
        <a:off x="1042199" y="132347"/>
        <a:ext cx="740086" cy="397042"/>
      </dsp:txXfrm>
    </dsp:sp>
    <dsp:sp modelId="{06AF63A9-106E-4597-9795-8AE48D4FF8E4}">
      <dsp:nvSpPr>
        <dsp:cNvPr id="0" name=""/>
        <dsp:cNvSpPr/>
      </dsp:nvSpPr>
      <dsp:spPr>
        <a:xfrm>
          <a:off x="353463" y="529389"/>
          <a:ext cx="2117557" cy="2117557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300" kern="1200"/>
        </a:p>
      </dsp:txBody>
      <dsp:txXfrm>
        <a:off x="1042199" y="656442"/>
        <a:ext cx="740086" cy="381160"/>
      </dsp:txXfrm>
    </dsp:sp>
    <dsp:sp modelId="{9DD5E984-FA9B-47E5-8E12-311D9F68A5FE}">
      <dsp:nvSpPr>
        <dsp:cNvPr id="0" name=""/>
        <dsp:cNvSpPr/>
      </dsp:nvSpPr>
      <dsp:spPr>
        <a:xfrm>
          <a:off x="618158" y="1058778"/>
          <a:ext cx="1588168" cy="1588168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>
        <a:off x="1042199" y="1177891"/>
        <a:ext cx="740086" cy="357337"/>
      </dsp:txXfrm>
    </dsp:sp>
    <dsp:sp modelId="{32BD0C2D-BBB1-46AC-A451-CC1C8AC95622}">
      <dsp:nvSpPr>
        <dsp:cNvPr id="0" name=""/>
        <dsp:cNvSpPr/>
      </dsp:nvSpPr>
      <dsp:spPr>
        <a:xfrm>
          <a:off x="882853" y="1588168"/>
          <a:ext cx="1058778" cy="1058778"/>
        </a:xfrm>
        <a:prstGeom prst="ellipse">
          <a:avLst/>
        </a:prstGeom>
        <a:noFill/>
        <a:ln w="190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700" kern="1200" dirty="0"/>
        </a:p>
      </dsp:txBody>
      <dsp:txXfrm>
        <a:off x="1037907" y="1852862"/>
        <a:ext cx="748669" cy="529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EFA559-304A-4D90-8F31-3727B542ABBC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8916E40-2A8A-4DA8-B331-D283FD9753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93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50C805EC-82D6-ACBA-2B54-B01B78B18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:notes">
            <a:extLst>
              <a:ext uri="{FF2B5EF4-FFF2-40B4-BE49-F238E27FC236}">
                <a16:creationId xmlns:a16="http://schemas.microsoft.com/office/drawing/2014/main" id="{35F2D8EF-2656-956F-89A8-2671A01D3F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p4:notes">
            <a:extLst>
              <a:ext uri="{FF2B5EF4-FFF2-40B4-BE49-F238E27FC236}">
                <a16:creationId xmlns:a16="http://schemas.microsoft.com/office/drawing/2014/main" id="{F0111F3E-8A40-3833-DB26-BBD2D4DD0C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/>
          <a:p>
            <a:endParaRPr/>
          </a:p>
          <a:p>
            <a:endParaRPr/>
          </a:p>
        </p:txBody>
      </p:sp>
      <p:sp>
        <p:nvSpPr>
          <p:cNvPr id="157" name="Google Shape;157;p4:notes">
            <a:extLst>
              <a:ext uri="{FF2B5EF4-FFF2-40B4-BE49-F238E27FC236}">
                <a16:creationId xmlns:a16="http://schemas.microsoft.com/office/drawing/2014/main" id="{FB2E1E64-9CC3-8802-BD58-6719530B0E8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defTabSz="931774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31774">
                <a:buClr>
                  <a:srgbClr val="000000"/>
                </a:buClr>
                <a:defRPr/>
              </a:pPr>
              <a:t>1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58230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B6D93-249E-1F43-B4A0-2EA102633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B6FFB5-842D-DB5C-13D8-9C35B97F1F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797C25-050B-F42C-004B-22DC513A24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0B9FEB-A48C-D32D-046D-872DABFCAB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33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682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775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052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44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956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794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099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931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66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40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64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2805F-4301-C67B-36D9-746FA011C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8D4E1E-CDF9-D4E7-5DC8-29A5E8FB3F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05D7B6-034C-EAB7-5B0A-B94E9CCC32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2B4F32-F1E3-F34E-3F52-7F3DF9DCF5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06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46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7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BB078-CB38-2E2D-D5E1-14F5AB5F1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38C1D4-4677-7125-C3D8-6A7705FAF1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B8EC71-51E4-2D2C-F0C3-6DC0724CC1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0A5DD1-2E7C-D207-D9FD-B4B7004EAB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09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13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16E40-2A8A-4DA8-B331-D283FD9753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47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3DD07-2B2D-1DCC-A688-46B708187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170"/>
            <a:ext cx="10515600" cy="1325563"/>
          </a:xfrm>
        </p:spPr>
        <p:txBody>
          <a:bodyPr/>
          <a:lstStyle>
            <a:lvl1pPr>
              <a:defRPr>
                <a:solidFill>
                  <a:srgbClr val="263A9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2D871-079D-4A60-FBC3-159C43E4F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58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723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414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07058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6969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7224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838200" y="20017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3A91"/>
              </a:buClr>
              <a:buSzPts val="4400"/>
              <a:buFont typeface="Calibri"/>
              <a:buNone/>
              <a:defRPr>
                <a:solidFill>
                  <a:srgbClr val="263A9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838200" y="1511589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8307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30147-BD63-3A3E-9880-3DB347DDEB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4470B0-3478-98AD-A75A-280443124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04FC4-D970-BAB0-C501-62A7B26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7E8C6-A545-296C-9E51-3BADDFCE9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2166F-819D-A1C9-5B7C-6FBBE6DC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2014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47E05-CE28-2ED6-E652-932BB6309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F6BA7-2373-2733-AAFE-55C0451FE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82CC7-9EA0-D16B-766D-419E1E810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E64DE-C5F1-570E-0D52-A7458E40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A3B89-3791-C8D0-8480-53AC16C02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8842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5F3E3-7021-325D-1BC4-486A20281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D85E11-68AC-6F23-4BFB-3DEB2142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A3F43-22C2-EAAC-CA59-332AF5346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339A3-7F49-5FF4-0851-A0053658D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2FB91-9806-2513-68F5-50F48A02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7123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99E37-DE80-5501-2584-A20ED6E81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6FAFD-DA90-334A-8AF2-BCA6A326C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D5DC94-F2AA-53AF-C39F-0567BD97A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50073D-EA9F-8F03-B2AA-9A1A67819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205F1-5D58-1745-79CE-EEB8ACD8D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322C3-CAEC-BE00-E7F1-1F48CE3C5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2328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5E3F-D555-5060-9BD7-5E7F91DEE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5C37A-DFEA-19D8-AC83-D3DCD340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BE3746-D3DF-708B-2F68-3A289C2C3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C8A733-7F2C-0575-9A88-06B5E6F20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851E2-E1B7-D5B8-0FB8-F3439F8F4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16721-C7E4-E6CB-DF7A-23A06CA06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E80D19-9A16-7D40-B0D5-221F39FC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572CEF-0677-2B0D-599E-089F44C13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275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9512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9FECF-2E97-7417-B224-CA712C2F6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F29E7-D707-98AC-0D97-A5C687BF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808D2-1455-2F7C-3EF9-BFC6860CC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587802-7A5F-3071-8FE5-586F9E36A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5709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B07868-8DC8-89FD-9247-32EBE8CC8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B6EBEF-40C9-7AF0-3B50-FE223EF10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53712-CD00-431E-91ED-196E5D5F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51387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1727D-1D05-494D-F9B4-6DAF9694F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35D55-2AB4-C631-A438-09DA74812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E0C75-7C93-BB59-120C-449F075C6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974CF-8161-4DFF-A9AD-8D830A151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AC4CA-74F3-36CB-70AE-035A3E1AE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5F4E2-6996-9082-D7A0-B5ED801AC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9291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D35FB-F945-967B-E7C0-63ABAFFE8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B01F0-ACEE-F590-9AA6-94E0594B57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FA7137-31CB-F9DE-DB99-80DF2D9CC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4479F-F8B4-97A2-0308-1435D4609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8BB9A-EAF0-0621-E523-2AE15FEE6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AAB55-26C3-F5E7-21E7-3F1CA6C23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44348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A283E-0ABA-28EE-BB48-7B73A6F3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EFCA67-BCBA-F69A-65E4-A61219FDF5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28841-98F2-21F8-DC59-5906DBCE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9ACE7-73C8-0E68-8A2E-BF89FA978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3FBDF-20A5-767F-A84B-D0B2923F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96904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0AE37-9CF7-C74F-E125-8C5F964BB6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39799-6F15-F70D-C761-477134DBD8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38C6F-94FA-0B9D-BBF1-230184D59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93F10-0860-45F0-B119-881095401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69814-B4C7-3863-3F33-8997CE462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371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8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907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707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524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0218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301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A1856-2A9A-CFC1-0D3F-5CD29B23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0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91006-2F9A-8F61-4E3E-E19D37106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1158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695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63A9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C425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C425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C425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C425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C425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839887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61A4A3-C323-A24E-8B89-3B05A633C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7DF3AB-CECB-7FAD-9D10-D9E9688E0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DA356-123E-3F61-2302-990DEC3CF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B9D73-A830-4464-AC18-C3BDFD45AAE6}" type="datetimeFigureOut">
              <a:rPr lang="en-CA" smtClean="0"/>
              <a:t>2026-05-12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4A634-0CA0-7ABD-A21C-32830AE4A2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CEE0F-BD75-9401-F844-A90050B30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F2A185-E4F9-41AC-9447-28391AB79B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875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Andrea@vuma.ca" TargetMode="Externa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diagramDrawing" Target="../diagrams/drawing8.xml"/><Relationship Id="rId18" Type="http://schemas.openxmlformats.org/officeDocument/2006/relationships/image" Target="../media/image16.sv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openxmlformats.org/officeDocument/2006/relationships/diagramColors" Target="../diagrams/colors8.xml"/><Relationship Id="rId17" Type="http://schemas.openxmlformats.org/officeDocument/2006/relationships/image" Target="../media/image15.sv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7.xml"/><Relationship Id="rId11" Type="http://schemas.openxmlformats.org/officeDocument/2006/relationships/diagramQuickStyle" Target="../diagrams/quickStyle8.xml"/><Relationship Id="rId5" Type="http://schemas.openxmlformats.org/officeDocument/2006/relationships/diagramQuickStyle" Target="../diagrams/quickStyle7.xml"/><Relationship Id="rId15" Type="http://schemas.openxmlformats.org/officeDocument/2006/relationships/image" Target="../media/image13.svg"/><Relationship Id="rId10" Type="http://schemas.openxmlformats.org/officeDocument/2006/relationships/diagramLayout" Target="../diagrams/layout8.xml"/><Relationship Id="rId19" Type="http://schemas.openxmlformats.org/officeDocument/2006/relationships/image" Target="../media/image17.svg"/><Relationship Id="rId4" Type="http://schemas.openxmlformats.org/officeDocument/2006/relationships/diagramLayout" Target="../diagrams/layout7.xml"/><Relationship Id="rId9" Type="http://schemas.openxmlformats.org/officeDocument/2006/relationships/diagramData" Target="../diagrams/data8.xml"/><Relationship Id="rId14" Type="http://schemas.openxmlformats.org/officeDocument/2006/relationships/image" Target="../media/image12.sv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Relationship Id="rId9" Type="http://schemas.openxmlformats.org/officeDocument/2006/relationships/image" Target="../media/image19.sv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Relationship Id="rId9" Type="http://schemas.openxmlformats.org/officeDocument/2006/relationships/image" Target="../media/image20.sv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13" Type="http://schemas.microsoft.com/office/2007/relationships/diagramDrawing" Target="../diagrams/drawing12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1.xml"/><Relationship Id="rId12" Type="http://schemas.openxmlformats.org/officeDocument/2006/relationships/diagramColors" Target="../diagrams/colors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11.xml"/><Relationship Id="rId11" Type="http://schemas.openxmlformats.org/officeDocument/2006/relationships/diagramQuickStyle" Target="../diagrams/quickStyle12.xml"/><Relationship Id="rId5" Type="http://schemas.openxmlformats.org/officeDocument/2006/relationships/diagramLayout" Target="../diagrams/layout11.xml"/><Relationship Id="rId10" Type="http://schemas.openxmlformats.org/officeDocument/2006/relationships/diagramLayout" Target="../diagrams/layout12.xml"/><Relationship Id="rId4" Type="http://schemas.openxmlformats.org/officeDocument/2006/relationships/diagramData" Target="../diagrams/data11.xml"/><Relationship Id="rId9" Type="http://schemas.openxmlformats.org/officeDocument/2006/relationships/diagramData" Target="../diagrams/data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1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7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3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4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8.sv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profs.com/quiz-school/story.php?title=what-is-my-social-style" TargetMode="External"/><Relationship Id="rId3" Type="http://schemas.openxmlformats.org/officeDocument/2006/relationships/hyperlink" Target="http://www.mind.help/assessments/emotional-intelligent-test-ei/" TargetMode="External"/><Relationship Id="rId7" Type="http://schemas.openxmlformats.org/officeDocument/2006/relationships/hyperlink" Target="http://www.indeed.com/career-advice/career-development/10-common-leadership-styles" TargetMode="Externa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6" Type="http://schemas.openxmlformats.org/officeDocument/2006/relationships/hyperlink" Target="http://www.idrlabs.com/social-intelligence/test.php" TargetMode="External"/><Relationship Id="rId11" Type="http://schemas.openxmlformats.org/officeDocument/2006/relationships/hyperlink" Target="http://www.scienceofpeople.com/people-skills-blindspot-test/" TargetMode="External"/><Relationship Id="rId5" Type="http://schemas.openxmlformats.org/officeDocument/2006/relationships/hyperlink" Target="http://www.scienceofpeople.com/core-values/" TargetMode="External"/><Relationship Id="rId10" Type="http://schemas.openxmlformats.org/officeDocument/2006/relationships/hyperlink" Target="http://www.drdemartini.com/" TargetMode="External"/><Relationship Id="rId4" Type="http://schemas.openxmlformats.org/officeDocument/2006/relationships/hyperlink" Target="http://www.findyourvalues.com/" TargetMode="External"/><Relationship Id="rId9" Type="http://schemas.openxmlformats.org/officeDocument/2006/relationships/hyperlink" Target="http://www.leadership-tools.com/strengthsfinder-template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>
          <a:extLst>
            <a:ext uri="{FF2B5EF4-FFF2-40B4-BE49-F238E27FC236}">
              <a16:creationId xmlns:a16="http://schemas.microsoft.com/office/drawing/2014/main" id="{E0EEA032-EE65-DDD8-26F4-44091CA0D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4" descr="blue wave bottom banner">
            <a:extLst>
              <a:ext uri="{FF2B5EF4-FFF2-40B4-BE49-F238E27FC236}">
                <a16:creationId xmlns:a16="http://schemas.microsoft.com/office/drawing/2014/main" id="{06013C44-B15E-6431-9F93-FF83E9742E4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2819400"/>
            <a:ext cx="12192001" cy="403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8ED3CCC-512D-E8CA-56E7-2EE005302EE0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6170" y="5997178"/>
            <a:ext cx="2286000" cy="86082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64A3F8C-E413-08A3-616B-0CF0B2E6CA48}"/>
              </a:ext>
            </a:extLst>
          </p:cNvPr>
          <p:cNvSpPr txBox="1"/>
          <p:nvPr/>
        </p:nvSpPr>
        <p:spPr>
          <a:xfrm>
            <a:off x="757990" y="2053799"/>
            <a:ext cx="106840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2C458B"/>
                </a:solidFill>
              </a:rPr>
              <a:t>ICW 2026: </a:t>
            </a:r>
            <a:br>
              <a:rPr lang="en-US" sz="3200" b="1" dirty="0">
                <a:solidFill>
                  <a:srgbClr val="2C458B"/>
                </a:solidFill>
              </a:rPr>
            </a:br>
            <a:r>
              <a:rPr lang="en-US" sz="3200" b="1" dirty="0">
                <a:solidFill>
                  <a:srgbClr val="2C458B"/>
                </a:solidFill>
              </a:rPr>
              <a:t>Defining Where Your Coaching Business is </a:t>
            </a:r>
            <a:r>
              <a:rPr lang="en-US" sz="3200" b="1" dirty="0" err="1">
                <a:solidFill>
                  <a:srgbClr val="2C458B"/>
                </a:solidFill>
              </a:rPr>
              <a:t>GOing</a:t>
            </a:r>
            <a:r>
              <a:rPr lang="en-US" sz="3200" b="1" dirty="0">
                <a:solidFill>
                  <a:srgbClr val="2C458B"/>
                </a:solidFill>
              </a:rPr>
              <a:t>!</a:t>
            </a:r>
            <a:br>
              <a:rPr lang="en-US" sz="3200" b="1" dirty="0">
                <a:solidFill>
                  <a:srgbClr val="2C458B"/>
                </a:solidFill>
              </a:rPr>
            </a:br>
            <a:endParaRPr lang="en-CA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B4FB36-B22A-FE6B-3C11-37D55B3B0E87}"/>
              </a:ext>
            </a:extLst>
          </p:cNvPr>
          <p:cNvSpPr txBox="1"/>
          <p:nvPr/>
        </p:nvSpPr>
        <p:spPr>
          <a:xfrm>
            <a:off x="856170" y="4764505"/>
            <a:ext cx="42200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C458B"/>
                </a:solidFill>
              </a:rPr>
              <a:t>Andrea Leven-Marcon CEC PCC AATC</a:t>
            </a:r>
            <a:br>
              <a:rPr lang="en-US" dirty="0">
                <a:solidFill>
                  <a:srgbClr val="2C458B"/>
                </a:solidFill>
              </a:rPr>
            </a:br>
            <a:r>
              <a:rPr lang="en-US" dirty="0">
                <a:solidFill>
                  <a:srgbClr val="2C458B"/>
                </a:solidFill>
                <a:hlinkClick r:id="rId6"/>
              </a:rPr>
              <a:t>Andrea@vuma.ca</a:t>
            </a:r>
            <a:endParaRPr lang="en-US" dirty="0">
              <a:solidFill>
                <a:srgbClr val="2C458B"/>
              </a:solidFill>
            </a:endParaRPr>
          </a:p>
          <a:p>
            <a:r>
              <a:rPr lang="en-US" dirty="0">
                <a:solidFill>
                  <a:srgbClr val="2C458B"/>
                </a:solidFill>
              </a:rPr>
              <a:t>May 12</a:t>
            </a:r>
            <a:r>
              <a:rPr lang="en-US" baseline="30000" dirty="0">
                <a:solidFill>
                  <a:srgbClr val="2C458B"/>
                </a:solidFill>
              </a:rPr>
              <a:t>th</a:t>
            </a:r>
            <a:r>
              <a:rPr lang="en-US" dirty="0">
                <a:solidFill>
                  <a:srgbClr val="2C458B"/>
                </a:solidFill>
              </a:rPr>
              <a:t> 2026</a:t>
            </a:r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854E2E-5224-7EFB-7901-F16ADF5FEA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32995" y="207722"/>
            <a:ext cx="2106342" cy="108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490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65C53-F2F5-FF2D-CD16-B4BCD342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8C8D61D-E3F7-FAE7-B0E0-B34EC1F66E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91847"/>
              </p:ext>
            </p:extLst>
          </p:nvPr>
        </p:nvGraphicFramePr>
        <p:xfrm>
          <a:off x="1384626" y="62857"/>
          <a:ext cx="9613232" cy="6593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78346D3-2F0C-8E8F-3125-DEC127B34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48485"/>
            <a:ext cx="10515600" cy="1325563"/>
          </a:xfrm>
        </p:spPr>
        <p:txBody>
          <a:bodyPr/>
          <a:lstStyle/>
          <a:p>
            <a:r>
              <a:rPr lang="en-CA" dirty="0" err="1">
                <a:solidFill>
                  <a:srgbClr val="002060"/>
                </a:solidFill>
              </a:rPr>
              <a:t>GETing</a:t>
            </a:r>
            <a:r>
              <a:rPr lang="en-CA" dirty="0">
                <a:solidFill>
                  <a:srgbClr val="002060"/>
                </a:solidFill>
              </a:rPr>
              <a:t> to GO!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4179A24B-49FE-4327-2307-6B38B8A4CF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59C8558-7BB1-89A4-8126-FC59227A60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3579099"/>
              </p:ext>
            </p:extLst>
          </p:nvPr>
        </p:nvGraphicFramePr>
        <p:xfrm>
          <a:off x="5502768" y="1002184"/>
          <a:ext cx="1376948" cy="1094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6" name="Arrow: Quad 5">
            <a:extLst>
              <a:ext uri="{FF2B5EF4-FFF2-40B4-BE49-F238E27FC236}">
                <a16:creationId xmlns:a16="http://schemas.microsoft.com/office/drawing/2014/main" id="{400F2FB8-AB2B-89ED-06FC-73F64AB6CF51}"/>
              </a:ext>
            </a:extLst>
          </p:cNvPr>
          <p:cNvSpPr/>
          <p:nvPr/>
        </p:nvSpPr>
        <p:spPr>
          <a:xfrm>
            <a:off x="9009178" y="429211"/>
            <a:ext cx="766012" cy="647867"/>
          </a:xfrm>
          <a:prstGeom prst="quadArrow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7" name="Graphic 6" descr="Head with gears outline">
            <a:extLst>
              <a:ext uri="{FF2B5EF4-FFF2-40B4-BE49-F238E27FC236}">
                <a16:creationId xmlns:a16="http://schemas.microsoft.com/office/drawing/2014/main" id="{E6324902-1E85-02ED-DB25-DC59DF45AB4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550594" y="1002184"/>
            <a:ext cx="914400" cy="914400"/>
          </a:xfrm>
          <a:prstGeom prst="rect">
            <a:avLst/>
          </a:prstGeom>
        </p:spPr>
      </p:pic>
      <p:pic>
        <p:nvPicPr>
          <p:cNvPr id="9" name="Graphic 8" descr="Group outline">
            <a:extLst>
              <a:ext uri="{FF2B5EF4-FFF2-40B4-BE49-F238E27FC236}">
                <a16:creationId xmlns:a16="http://schemas.microsoft.com/office/drawing/2014/main" id="{F8C82A17-CD71-DF5F-3B3B-866B729FF5F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520577" y="4879595"/>
            <a:ext cx="914400" cy="914400"/>
          </a:xfrm>
          <a:prstGeom prst="rect">
            <a:avLst/>
          </a:prstGeom>
        </p:spPr>
      </p:pic>
      <p:pic>
        <p:nvPicPr>
          <p:cNvPr id="10" name="Graphic 9" descr="Social network outline">
            <a:extLst>
              <a:ext uri="{FF2B5EF4-FFF2-40B4-BE49-F238E27FC236}">
                <a16:creationId xmlns:a16="http://schemas.microsoft.com/office/drawing/2014/main" id="{C12392A7-CB20-4D8E-0267-9F4276794AE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199488" y="5016485"/>
            <a:ext cx="1119619" cy="1119619"/>
          </a:xfrm>
          <a:prstGeom prst="rect">
            <a:avLst/>
          </a:prstGeom>
        </p:spPr>
      </p:pic>
      <p:pic>
        <p:nvPicPr>
          <p:cNvPr id="11" name="Graphic 10" descr="Traffic light outline">
            <a:extLst>
              <a:ext uri="{FF2B5EF4-FFF2-40B4-BE49-F238E27FC236}">
                <a16:creationId xmlns:a16="http://schemas.microsoft.com/office/drawing/2014/main" id="{7FE713DD-AE3D-9A89-FCAF-5A930514200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734042" y="4879595"/>
            <a:ext cx="914400" cy="914400"/>
          </a:xfrm>
          <a:prstGeom prst="rect">
            <a:avLst/>
          </a:prstGeom>
        </p:spPr>
      </p:pic>
      <p:pic>
        <p:nvPicPr>
          <p:cNvPr id="12" name="Graphic 11" descr="Treasure chest outline">
            <a:extLst>
              <a:ext uri="{FF2B5EF4-FFF2-40B4-BE49-F238E27FC236}">
                <a16:creationId xmlns:a16="http://schemas.microsoft.com/office/drawing/2014/main" id="{0941B954-286C-6B5F-8F8B-BE62F2EAC8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384626" y="2971799"/>
            <a:ext cx="914400" cy="914400"/>
          </a:xfrm>
          <a:prstGeom prst="rect">
            <a:avLst/>
          </a:prstGeom>
        </p:spPr>
      </p:pic>
      <p:pic>
        <p:nvPicPr>
          <p:cNvPr id="17" name="Graphic 16" descr="Clipboard Checked outline">
            <a:extLst>
              <a:ext uri="{FF2B5EF4-FFF2-40B4-BE49-F238E27FC236}">
                <a16:creationId xmlns:a16="http://schemas.microsoft.com/office/drawing/2014/main" id="{CDC7F20B-FFBE-F664-311B-5F1161C33DD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775190" y="2867942"/>
            <a:ext cx="914400" cy="914400"/>
          </a:xfrm>
          <a:prstGeom prst="rect">
            <a:avLst/>
          </a:prstGeom>
        </p:spPr>
      </p:pic>
      <p:pic>
        <p:nvPicPr>
          <p:cNvPr id="19" name="Graphic 18" descr="Document outline">
            <a:extLst>
              <a:ext uri="{FF2B5EF4-FFF2-40B4-BE49-F238E27FC236}">
                <a16:creationId xmlns:a16="http://schemas.microsoft.com/office/drawing/2014/main" id="{9D28037A-4C18-DC95-016A-F83E8D41046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529297" y="92711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479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C1A8F-7D12-8703-02C2-1C27F617C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B35A-04DD-CD9D-EFC4-D2DA9E3EE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1. Market Segment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3C8E4-5333-9CD8-30EE-A3A5C9393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96" y="1794754"/>
            <a:ext cx="8896056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CA" sz="2200" dirty="0">
                <a:solidFill>
                  <a:srgbClr val="002060"/>
                </a:solidFill>
              </a:rPr>
              <a:t>Segment the market</a:t>
            </a:r>
          </a:p>
          <a:p>
            <a:pPr lvl="1">
              <a:lnSpc>
                <a:spcPct val="200000"/>
              </a:lnSpc>
            </a:pPr>
            <a:r>
              <a:rPr lang="en-CA" sz="2200" dirty="0">
                <a:solidFill>
                  <a:srgbClr val="002060"/>
                </a:solidFill>
              </a:rPr>
              <a:t> Define the focused client segment to serve that serves your vision</a:t>
            </a:r>
          </a:p>
          <a:p>
            <a:pPr>
              <a:lnSpc>
                <a:spcPct val="200000"/>
              </a:lnSpc>
            </a:pPr>
            <a:r>
              <a:rPr lang="en-CA" sz="2200" dirty="0">
                <a:solidFill>
                  <a:srgbClr val="002060"/>
                </a:solidFill>
              </a:rPr>
              <a:t>Potential services / tools for the customers</a:t>
            </a:r>
          </a:p>
          <a:p>
            <a:pPr>
              <a:lnSpc>
                <a:spcPct val="200000"/>
              </a:lnSpc>
            </a:pPr>
            <a:r>
              <a:rPr lang="en-CA" sz="2200" dirty="0">
                <a:solidFill>
                  <a:srgbClr val="002060"/>
                </a:solidFill>
              </a:rPr>
              <a:t>Possible capabilities that could be used to create the services/tools</a:t>
            </a:r>
          </a:p>
          <a:p>
            <a:pPr>
              <a:lnSpc>
                <a:spcPct val="200000"/>
              </a:lnSpc>
            </a:pPr>
            <a:r>
              <a:rPr lang="en-CA" sz="2200" dirty="0">
                <a:solidFill>
                  <a:srgbClr val="002060"/>
                </a:solidFill>
              </a:rPr>
              <a:t>Possible value-added roles in the market chain</a:t>
            </a:r>
          </a:p>
          <a:p>
            <a:endParaRPr lang="en-CA" dirty="0"/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F2751F3A-10CA-E3B1-A4DD-2E03D44779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A3D3B3B-0311-DA78-7F4C-D3EAC9C91B13}"/>
              </a:ext>
            </a:extLst>
          </p:cNvPr>
          <p:cNvGraphicFramePr/>
          <p:nvPr/>
        </p:nvGraphicFramePr>
        <p:xfrm>
          <a:off x="9009178" y="240631"/>
          <a:ext cx="2824485" cy="2646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8" name="Graphic 7" descr="Target Audience outline">
            <a:extLst>
              <a:ext uri="{FF2B5EF4-FFF2-40B4-BE49-F238E27FC236}">
                <a16:creationId xmlns:a16="http://schemas.microsoft.com/office/drawing/2014/main" id="{2A6B4332-6739-040D-F071-1DAEDD85714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64220" y="2037513"/>
            <a:ext cx="914400" cy="9144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8680BFC-1F37-2375-9C02-208E7C69773F}"/>
              </a:ext>
            </a:extLst>
          </p:cNvPr>
          <p:cNvCxnSpPr/>
          <p:nvPr/>
        </p:nvCxnSpPr>
        <p:spPr>
          <a:xfrm>
            <a:off x="10419348" y="240631"/>
            <a:ext cx="0" cy="188895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5169643-999C-997A-9532-75E00CB4F5DE}"/>
              </a:ext>
            </a:extLst>
          </p:cNvPr>
          <p:cNvGrpSpPr/>
          <p:nvPr/>
        </p:nvGrpSpPr>
        <p:grpSpPr>
          <a:xfrm>
            <a:off x="8783054" y="3042310"/>
            <a:ext cx="3050610" cy="3103782"/>
            <a:chOff x="3386666" y="719666"/>
            <a:chExt cx="5418667" cy="5418667"/>
          </a:xfrm>
        </p:grpSpPr>
        <p:sp>
          <p:nvSpPr>
            <p:cNvPr id="25" name="Diamond 24">
              <a:extLst>
                <a:ext uri="{FF2B5EF4-FFF2-40B4-BE49-F238E27FC236}">
                  <a16:creationId xmlns:a16="http://schemas.microsoft.com/office/drawing/2014/main" id="{C89D7FA7-4599-BF06-97D2-4FE450D1DB9E}"/>
                </a:ext>
              </a:extLst>
            </p:cNvPr>
            <p:cNvSpPr/>
            <p:nvPr/>
          </p:nvSpPr>
          <p:spPr>
            <a:xfrm>
              <a:off x="3386666" y="719666"/>
              <a:ext cx="5418667" cy="5418667"/>
            </a:xfrm>
            <a:prstGeom prst="diamond">
              <a:avLst/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CA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E5CDF8AD-6F8B-1099-0979-1084F0E98B20}"/>
                </a:ext>
              </a:extLst>
            </p:cNvPr>
            <p:cNvGrpSpPr/>
            <p:nvPr/>
          </p:nvGrpSpPr>
          <p:grpSpPr>
            <a:xfrm>
              <a:off x="3901439" y="1234439"/>
              <a:ext cx="2113280" cy="2113280"/>
              <a:chOff x="1869439" y="514773"/>
              <a:chExt cx="2113280" cy="2113280"/>
            </a:xfrm>
          </p:grpSpPr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68995F1E-88AB-0E36-6CB1-5F4C6B543FC3}"/>
                  </a:ext>
                </a:extLst>
              </p:cNvPr>
              <p:cNvSpPr/>
              <p:nvPr/>
            </p:nvSpPr>
            <p:spPr>
              <a:xfrm>
                <a:off x="1869439" y="514773"/>
                <a:ext cx="2113280" cy="211328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37" name="Rectangle: Rounded Corners 5">
                <a:extLst>
                  <a:ext uri="{FF2B5EF4-FFF2-40B4-BE49-F238E27FC236}">
                    <a16:creationId xmlns:a16="http://schemas.microsoft.com/office/drawing/2014/main" id="{50032D50-B361-9BB7-A771-1743A5C9123E}"/>
                  </a:ext>
                </a:extLst>
              </p:cNvPr>
              <p:cNvSpPr txBox="1"/>
              <p:nvPr/>
            </p:nvSpPr>
            <p:spPr>
              <a:xfrm>
                <a:off x="1972601" y="617935"/>
                <a:ext cx="1906956" cy="190695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marL="0" lvl="0" indent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CA" sz="1000" kern="1200" dirty="0"/>
                  <a:t>Potential Customers to Serve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6E14940-4713-B6DD-18FB-F83D64BFB168}"/>
                </a:ext>
              </a:extLst>
            </p:cNvPr>
            <p:cNvGrpSpPr/>
            <p:nvPr/>
          </p:nvGrpSpPr>
          <p:grpSpPr>
            <a:xfrm>
              <a:off x="6177280" y="1234439"/>
              <a:ext cx="2113280" cy="2113280"/>
              <a:chOff x="4145280" y="514773"/>
              <a:chExt cx="2113280" cy="2113280"/>
            </a:xfrm>
          </p:grpSpPr>
          <p:sp>
            <p:nvSpPr>
              <p:cNvPr id="34" name="Rectangle: Rounded Corners 33">
                <a:extLst>
                  <a:ext uri="{FF2B5EF4-FFF2-40B4-BE49-F238E27FC236}">
                    <a16:creationId xmlns:a16="http://schemas.microsoft.com/office/drawing/2014/main" id="{49515254-17A1-E307-7A0F-E146D7A86FC9}"/>
                  </a:ext>
                </a:extLst>
              </p:cNvPr>
              <p:cNvSpPr/>
              <p:nvPr/>
            </p:nvSpPr>
            <p:spPr>
              <a:xfrm>
                <a:off x="4145280" y="514773"/>
                <a:ext cx="2113280" cy="211328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35" name="Rectangle: Rounded Corners 7">
                <a:extLst>
                  <a:ext uri="{FF2B5EF4-FFF2-40B4-BE49-F238E27FC236}">
                    <a16:creationId xmlns:a16="http://schemas.microsoft.com/office/drawing/2014/main" id="{BCBBFA5F-14DA-00CF-A3BC-95FA9285021C}"/>
                  </a:ext>
                </a:extLst>
              </p:cNvPr>
              <p:cNvSpPr txBox="1"/>
              <p:nvPr/>
            </p:nvSpPr>
            <p:spPr>
              <a:xfrm>
                <a:off x="4248442" y="617935"/>
                <a:ext cx="1906956" cy="190695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marL="0" lvl="0" indent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CA" sz="1000" kern="1200" dirty="0"/>
                  <a:t>Potential Services or Tools for the Customers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E1F7B241-8412-901A-BE00-45AA472B78D1}"/>
                </a:ext>
              </a:extLst>
            </p:cNvPr>
            <p:cNvGrpSpPr/>
            <p:nvPr/>
          </p:nvGrpSpPr>
          <p:grpSpPr>
            <a:xfrm>
              <a:off x="3901439" y="3510279"/>
              <a:ext cx="2113280" cy="2113280"/>
              <a:chOff x="1869439" y="2790613"/>
              <a:chExt cx="2113280" cy="2113280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340593DF-051E-4E04-6592-D670E36ABFDE}"/>
                  </a:ext>
                </a:extLst>
              </p:cNvPr>
              <p:cNvSpPr/>
              <p:nvPr/>
            </p:nvSpPr>
            <p:spPr>
              <a:xfrm>
                <a:off x="1869439" y="2790613"/>
                <a:ext cx="2113280" cy="211328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33" name="Rectangle: Rounded Corners 9">
                <a:extLst>
                  <a:ext uri="{FF2B5EF4-FFF2-40B4-BE49-F238E27FC236}">
                    <a16:creationId xmlns:a16="http://schemas.microsoft.com/office/drawing/2014/main" id="{D1C3E544-49A1-F7BD-61D1-A8B3A4016129}"/>
                  </a:ext>
                </a:extLst>
              </p:cNvPr>
              <p:cNvSpPr txBox="1"/>
              <p:nvPr/>
            </p:nvSpPr>
            <p:spPr>
              <a:xfrm>
                <a:off x="1972601" y="2893775"/>
                <a:ext cx="1906956" cy="190695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marL="0" lvl="0" indent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CA" sz="1000" kern="1200" dirty="0"/>
                  <a:t>Coach’s Capabilities or Competencies to Create the Possible Services or Tools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9BB5A08-580F-0D66-6F27-93408D6D634C}"/>
                </a:ext>
              </a:extLst>
            </p:cNvPr>
            <p:cNvGrpSpPr/>
            <p:nvPr/>
          </p:nvGrpSpPr>
          <p:grpSpPr>
            <a:xfrm>
              <a:off x="6177280" y="3510279"/>
              <a:ext cx="2113280" cy="2113280"/>
              <a:chOff x="4145280" y="2790613"/>
              <a:chExt cx="2113280" cy="2113280"/>
            </a:xfrm>
          </p:grpSpPr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id="{55C9DE58-0EE4-ED24-176C-A5FBAD783134}"/>
                  </a:ext>
                </a:extLst>
              </p:cNvPr>
              <p:cNvSpPr/>
              <p:nvPr/>
            </p:nvSpPr>
            <p:spPr>
              <a:xfrm>
                <a:off x="4145280" y="2790613"/>
                <a:ext cx="2113280" cy="211328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31" name="Rectangle: Rounded Corners 11">
                <a:extLst>
                  <a:ext uri="{FF2B5EF4-FFF2-40B4-BE49-F238E27FC236}">
                    <a16:creationId xmlns:a16="http://schemas.microsoft.com/office/drawing/2014/main" id="{A7199C4F-A80A-A20E-0705-75E7E7F8EF17}"/>
                  </a:ext>
                </a:extLst>
              </p:cNvPr>
              <p:cNvSpPr txBox="1"/>
              <p:nvPr/>
            </p:nvSpPr>
            <p:spPr>
              <a:xfrm>
                <a:off x="4248442" y="2893775"/>
                <a:ext cx="1906956" cy="190695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2390" tIns="72390" rIns="72390" bIns="72390" numCol="1" spcCol="1270" anchor="ctr" anchorCtr="0">
                <a:noAutofit/>
              </a:bodyPr>
              <a:lstStyle/>
              <a:p>
                <a:pPr marL="0" lvl="0" indent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CA" sz="1000" kern="1200" dirty="0"/>
                  <a:t>Your Value-Added Role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6976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F79A2-3ED0-DA94-CD93-7C904345C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2C8FA-2E94-D628-9CCC-44CF4AAF0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1. Market Segment Focus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122781AC-D50F-A0D6-49C9-250A2DFD3D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9816E208-D284-D9E8-DD65-60CE03C858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5048991"/>
              </p:ext>
            </p:extLst>
          </p:nvPr>
        </p:nvGraphicFramePr>
        <p:xfrm>
          <a:off x="1919038" y="1323474"/>
          <a:ext cx="5281862" cy="4932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6D6687A-02FE-D61B-CB7A-6B67558161FB}"/>
              </a:ext>
            </a:extLst>
          </p:cNvPr>
          <p:cNvCxnSpPr>
            <a:cxnSpLocks/>
          </p:cNvCxnSpPr>
          <p:nvPr/>
        </p:nvCxnSpPr>
        <p:spPr>
          <a:xfrm>
            <a:off x="4559969" y="1323474"/>
            <a:ext cx="0" cy="372978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BA2C251-EFBB-4150-8A96-D10BB8A4EDFB}"/>
              </a:ext>
            </a:extLst>
          </p:cNvPr>
          <p:cNvSpPr txBox="1"/>
          <p:nvPr/>
        </p:nvSpPr>
        <p:spPr>
          <a:xfrm>
            <a:off x="8145379" y="1323474"/>
            <a:ext cx="34771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The focus of my business is  </a:t>
            </a:r>
          </a:p>
          <a:p>
            <a:r>
              <a:rPr lang="en-CA" dirty="0"/>
              <a:t>The customers I will serve are</a:t>
            </a:r>
          </a:p>
          <a:p>
            <a:r>
              <a:rPr lang="en-CA" dirty="0"/>
              <a:t>The services I will provide are</a:t>
            </a:r>
          </a:p>
        </p:txBody>
      </p:sp>
      <p:pic>
        <p:nvPicPr>
          <p:cNvPr id="20" name="Graphic 19" descr="Target Audience with solid fill">
            <a:extLst>
              <a:ext uri="{FF2B5EF4-FFF2-40B4-BE49-F238E27FC236}">
                <a16:creationId xmlns:a16="http://schemas.microsoft.com/office/drawing/2014/main" id="{B91AB4D2-7A9A-64A1-8E5C-D24B64A09A5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02769" y="492091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098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832C4-0A3C-D829-35DF-00AFDEDFA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9847A-7804-D20F-7FEC-2B784D6F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1. Market Segment Focus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214EFD68-F35C-B1BA-985D-719E036D89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5E7C76C-23BB-6575-519F-4A5236CC0B90}"/>
              </a:ext>
            </a:extLst>
          </p:cNvPr>
          <p:cNvGraphicFramePr/>
          <p:nvPr/>
        </p:nvGraphicFramePr>
        <p:xfrm>
          <a:off x="254571" y="133611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F54110D-F288-1897-B344-6D6B365A83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862324"/>
              </p:ext>
            </p:extLst>
          </p:nvPr>
        </p:nvGraphicFramePr>
        <p:xfrm>
          <a:off x="10642699" y="365125"/>
          <a:ext cx="1422201" cy="1196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20CC433-B6EA-A0B3-7301-CD4B4C718E28}"/>
              </a:ext>
            </a:extLst>
          </p:cNvPr>
          <p:cNvCxnSpPr>
            <a:cxnSpLocks/>
          </p:cNvCxnSpPr>
          <p:nvPr/>
        </p:nvCxnSpPr>
        <p:spPr>
          <a:xfrm>
            <a:off x="12052869" y="-50118"/>
            <a:ext cx="0" cy="85414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02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C6D08-6826-635E-E4CC-E0611BB56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DFF94-766D-E2AE-8C58-2D3D97E71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2. The Market System</a:t>
            </a:r>
            <a:br>
              <a:rPr lang="en-CA" dirty="0">
                <a:solidFill>
                  <a:srgbClr val="002060"/>
                </a:solidFill>
              </a:rPr>
            </a:br>
            <a:endParaRPr lang="en-CA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0210F-7F73-CB64-72A7-73DF45D8E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90097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What forces impact the Market Segment you’ve selected?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How does your selected Market Segment interact with the broader market?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Michael Porter’s Competitive Forces Model</a:t>
            </a:r>
          </a:p>
          <a:p>
            <a:pPr lvl="1"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Competitors – Complementors – Potential Entrants – Substitutes – Suppliers - Customers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Buyer Behaviour</a:t>
            </a:r>
          </a:p>
          <a:p>
            <a:pPr lvl="1"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How do clients make their purchasing decisions?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414751B5-2B9C-4874-081E-BE708159F6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pic>
        <p:nvPicPr>
          <p:cNvPr id="6" name="Graphic 5" descr="Chemicals outline">
            <a:extLst>
              <a:ext uri="{FF2B5EF4-FFF2-40B4-BE49-F238E27FC236}">
                <a16:creationId xmlns:a16="http://schemas.microsoft.com/office/drawing/2014/main" id="{65A1241A-A79D-67F2-51F4-2ED148DAA3D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84632" y="276727"/>
            <a:ext cx="1787968" cy="178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661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7B710-24E6-3471-004F-E5E54C7EB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5C838-696A-DAC9-87BD-905476C74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CA" dirty="0">
                <a:solidFill>
                  <a:srgbClr val="002060"/>
                </a:solidFill>
              </a:rPr>
              <a:t>3. Assess Resources and Capabilities</a:t>
            </a:r>
            <a:br>
              <a:rPr lang="en-CA" dirty="0">
                <a:solidFill>
                  <a:srgbClr val="002060"/>
                </a:solidFill>
              </a:rPr>
            </a:br>
            <a:r>
              <a:rPr lang="en-CA" dirty="0">
                <a:solidFill>
                  <a:srgbClr val="002060"/>
                </a:solidFill>
              </a:rPr>
              <a:t>      - </a:t>
            </a:r>
            <a:r>
              <a:rPr lang="en-CA" sz="2400" dirty="0">
                <a:solidFill>
                  <a:srgbClr val="002060"/>
                </a:solidFill>
              </a:rPr>
              <a:t>Review what you’ve GOT. What do you need to GET to GO?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CEBE3-97C9-349A-E00D-AD684B618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85" y="1825625"/>
            <a:ext cx="11620072" cy="435133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CA" sz="1800" dirty="0">
                <a:solidFill>
                  <a:srgbClr val="002060"/>
                </a:solidFill>
              </a:rPr>
              <a:t>Review what you’ve GOT. How do you meet the market needs?</a:t>
            </a:r>
          </a:p>
          <a:p>
            <a:pPr>
              <a:lnSpc>
                <a:spcPct val="110000"/>
              </a:lnSpc>
            </a:pPr>
            <a:r>
              <a:rPr lang="en-CA" sz="1800" dirty="0">
                <a:solidFill>
                  <a:srgbClr val="002060"/>
                </a:solidFill>
              </a:rPr>
              <a:t>What critical strategic resources &amp; competency requirements will create competitive differentiation? </a:t>
            </a:r>
          </a:p>
          <a:p>
            <a:pPr>
              <a:lnSpc>
                <a:spcPct val="110000"/>
              </a:lnSpc>
            </a:pPr>
            <a:r>
              <a:rPr lang="en-CA" sz="1800" dirty="0">
                <a:solidFill>
                  <a:srgbClr val="002060"/>
                </a:solidFill>
              </a:rPr>
              <a:t>What strategic activities will need to be done with excellence?</a:t>
            </a:r>
          </a:p>
          <a:p>
            <a:pPr lvl="1">
              <a:lnSpc>
                <a:spcPct val="110000"/>
              </a:lnSpc>
            </a:pPr>
            <a:r>
              <a:rPr lang="en-CA" sz="1800" dirty="0">
                <a:solidFill>
                  <a:srgbClr val="002060"/>
                </a:solidFill>
              </a:rPr>
              <a:t>What can you do now? What are the missing competencies?</a:t>
            </a:r>
          </a:p>
          <a:p>
            <a:pPr>
              <a:lnSpc>
                <a:spcPct val="110000"/>
              </a:lnSpc>
            </a:pPr>
            <a:r>
              <a:rPr lang="en-CA" sz="1800" b="1" dirty="0">
                <a:solidFill>
                  <a:srgbClr val="002060"/>
                </a:solidFill>
              </a:rPr>
              <a:t>What are your CORE competencies? Aka your unique set of capabilities or resources</a:t>
            </a:r>
          </a:p>
          <a:p>
            <a:pPr lvl="1">
              <a:lnSpc>
                <a:spcPct val="110000"/>
              </a:lnSpc>
            </a:pPr>
            <a:r>
              <a:rPr lang="en-CA" sz="1800" dirty="0">
                <a:solidFill>
                  <a:srgbClr val="002060"/>
                </a:solidFill>
              </a:rPr>
              <a:t>How can you utilize them now? And in the future?</a:t>
            </a:r>
          </a:p>
          <a:p>
            <a:pPr lvl="1">
              <a:lnSpc>
                <a:spcPct val="110000"/>
              </a:lnSpc>
            </a:pPr>
            <a:r>
              <a:rPr lang="en-CA" sz="1800" dirty="0">
                <a:solidFill>
                  <a:srgbClr val="002060"/>
                </a:solidFill>
              </a:rPr>
              <a:t>What are your constraining incompetencies?</a:t>
            </a:r>
          </a:p>
          <a:p>
            <a:pPr>
              <a:lnSpc>
                <a:spcPct val="110000"/>
              </a:lnSpc>
            </a:pPr>
            <a:r>
              <a:rPr lang="en-CA" sz="1800" b="1" dirty="0">
                <a:solidFill>
                  <a:srgbClr val="002060"/>
                </a:solidFill>
              </a:rPr>
              <a:t>Resources</a:t>
            </a:r>
          </a:p>
          <a:p>
            <a:pPr lvl="1">
              <a:lnSpc>
                <a:spcPct val="110000"/>
              </a:lnSpc>
            </a:pPr>
            <a:r>
              <a:rPr lang="en-CA" sz="1800" dirty="0">
                <a:solidFill>
                  <a:srgbClr val="002060"/>
                </a:solidFill>
              </a:rPr>
              <a:t>What will be required to sustain critical CORE competencies?</a:t>
            </a:r>
          </a:p>
          <a:p>
            <a:pPr lvl="1">
              <a:lnSpc>
                <a:spcPct val="110000"/>
              </a:lnSpc>
            </a:pPr>
            <a:r>
              <a:rPr lang="en-CA" sz="1800" dirty="0">
                <a:solidFill>
                  <a:srgbClr val="002060"/>
                </a:solidFill>
              </a:rPr>
              <a:t>What strategic activities need to be done internally and what can be outsourced?</a:t>
            </a:r>
          </a:p>
          <a:p>
            <a:pPr>
              <a:lnSpc>
                <a:spcPct val="110000"/>
              </a:lnSpc>
            </a:pPr>
            <a:r>
              <a:rPr lang="en-CA" sz="1800" i="1" dirty="0">
                <a:solidFill>
                  <a:srgbClr val="002060"/>
                </a:solidFill>
              </a:rPr>
              <a:t>What core competencies might be developed through this process? Impact on your competitive differentiation?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2EEC875D-2EF1-0FC9-4C2E-23764E6A36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pic>
        <p:nvPicPr>
          <p:cNvPr id="5" name="Graphic 4" descr="Clipboard Checked outline">
            <a:extLst>
              <a:ext uri="{FF2B5EF4-FFF2-40B4-BE49-F238E27FC236}">
                <a16:creationId xmlns:a16="http://schemas.microsoft.com/office/drawing/2014/main" id="{A6DEED39-0807-86B0-4483-3AD55982825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6632" y="36512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127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CB4D9-47BD-6E64-9B13-2FE37A6F9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4757F-29F4-C1B8-109E-73FCA2FFE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4. Who Else is Going Where You Want To GO?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2B224-0EBA-4151-4179-BD90007FB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90097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Analyze current and potential competitors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Understand the competitors’ strategy drivers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Michael Porter’s Competitive Forces Model</a:t>
            </a:r>
          </a:p>
          <a:p>
            <a:pPr lvl="1">
              <a:lnSpc>
                <a:spcPct val="200000"/>
              </a:lnSpc>
            </a:pPr>
            <a:r>
              <a:rPr lang="en-CA" sz="2000" dirty="0">
                <a:solidFill>
                  <a:srgbClr val="002060"/>
                </a:solidFill>
              </a:rPr>
              <a:t>Competitors – Complementors – Potential Entrants – Substitutes – Suppliers - Customers</a:t>
            </a:r>
          </a:p>
          <a:p>
            <a:pPr>
              <a:lnSpc>
                <a:spcPct val="200000"/>
              </a:lnSpc>
            </a:pPr>
            <a:endParaRPr lang="en-CA" dirty="0"/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52641D33-9432-7FB9-4BDD-87AB009E96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pic>
        <p:nvPicPr>
          <p:cNvPr id="5" name="Graphic 4" descr="Group outline">
            <a:extLst>
              <a:ext uri="{FF2B5EF4-FFF2-40B4-BE49-F238E27FC236}">
                <a16:creationId xmlns:a16="http://schemas.microsoft.com/office/drawing/2014/main" id="{A0A82625-078D-ACE4-1F53-BDBCC0BE48B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44840" y="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744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E18CF-F6A7-7A4C-5167-511E40248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DE820-A8D9-FCA7-F019-D676E4862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6. Key Stakeholder Relationships</a:t>
            </a:r>
            <a:endParaRPr lang="en-CA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C17B-7FF0-FC06-C376-A6DC953E8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1" y="1871663"/>
            <a:ext cx="11090097" cy="435133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Identify key players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How do the stakeholders relate to one another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Plan relationships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Organize relationship teams</a:t>
            </a:r>
            <a:endParaRPr lang="en-CA" dirty="0"/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076D2E62-864F-4ACA-ECE2-31FA234A0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pic>
        <p:nvPicPr>
          <p:cNvPr id="5" name="Graphic 4" descr="Social network outline">
            <a:extLst>
              <a:ext uri="{FF2B5EF4-FFF2-40B4-BE49-F238E27FC236}">
                <a16:creationId xmlns:a16="http://schemas.microsoft.com/office/drawing/2014/main" id="{719AC4E7-EAF7-F3F0-10FD-74D9293AAA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68080" y="2657235"/>
            <a:ext cx="3654665" cy="3654665"/>
          </a:xfrm>
          <a:prstGeom prst="rect">
            <a:avLst/>
          </a:prstGeom>
        </p:spPr>
      </p:pic>
      <p:pic>
        <p:nvPicPr>
          <p:cNvPr id="9" name="Graphic 8" descr="Social network outline">
            <a:extLst>
              <a:ext uri="{FF2B5EF4-FFF2-40B4-BE49-F238E27FC236}">
                <a16:creationId xmlns:a16="http://schemas.microsoft.com/office/drawing/2014/main" id="{0B20DB60-A5B4-BF94-91DD-BDF84E65A44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73539" y="546100"/>
            <a:ext cx="3654665" cy="365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500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49BCE-CB56-81FF-C8BB-8A350BF60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C1E0E-2F29-5202-29F1-C819F746C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9. Financials: Pricing, Costs &amp; Investment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40AE0-A0CE-BA49-73C2-F55BF909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90097" cy="435133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Estimate market acceptance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Develop price, cost, cash flow, and investment forecasts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Build out a financial plan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05527B42-9542-36E6-28F2-C4D411236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pic>
        <p:nvPicPr>
          <p:cNvPr id="5" name="Graphic 4" descr="Treasure chest outline">
            <a:extLst>
              <a:ext uri="{FF2B5EF4-FFF2-40B4-BE49-F238E27FC236}">
                <a16:creationId xmlns:a16="http://schemas.microsoft.com/office/drawing/2014/main" id="{A0E5BB38-1BF3-B5A8-C573-F5FADBCEC9C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13896" y="1135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852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2FC99-5A0C-E652-9597-339351622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1F328-1C0D-7EE1-1BFE-D02352A90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8. Finalize your GO Forward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AE0AE-B86C-0F09-196B-17967572F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90097" cy="435133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Detail the complete GO forward strategy</a:t>
            </a:r>
          </a:p>
          <a:p>
            <a:pPr>
              <a:lnSpc>
                <a:spcPct val="200000"/>
              </a:lnSpc>
            </a:pPr>
            <a:r>
              <a:rPr lang="en-CA" dirty="0">
                <a:solidFill>
                  <a:srgbClr val="002060"/>
                </a:solidFill>
              </a:rPr>
              <a:t>Ensure you have considered all of the elements you have built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1574322A-BC93-0103-0708-9988DD2831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pic>
        <p:nvPicPr>
          <p:cNvPr id="5" name="Graphic 4" descr="Document outline">
            <a:extLst>
              <a:ext uri="{FF2B5EF4-FFF2-40B4-BE49-F238E27FC236}">
                <a16:creationId xmlns:a16="http://schemas.microsoft.com/office/drawing/2014/main" id="{1C8A3814-8BF7-FC63-AC19-28CB9E0F588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67970" y="2301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982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2B3E7-B381-4B26-8E53-7A654A020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CCBB1-A37F-8A14-80A0-98388439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GOT – GO- GET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B989C8E3-F917-089B-4B87-03D7DBA7B1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80AC57E-5869-297A-581E-632791529C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6550578"/>
              </p:ext>
            </p:extLst>
          </p:nvPr>
        </p:nvGraphicFramePr>
        <p:xfrm>
          <a:off x="1397572" y="112813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48467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5CE7D-A33C-0DCD-6AF9-2F66769BD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764B1-6E11-88B3-6F9C-91CDFE290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5400" b="1" dirty="0">
                <a:solidFill>
                  <a:srgbClr val="002060"/>
                </a:solidFill>
              </a:rPr>
              <a:t>GOT</a:t>
            </a:r>
            <a:r>
              <a:rPr lang="en-CA" dirty="0">
                <a:solidFill>
                  <a:srgbClr val="002060"/>
                </a:solidFill>
              </a:rPr>
              <a:t> – GO- GET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EDB872BB-1A7F-6D98-4BB0-1AC377BC05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0409839-B29C-4D05-3BE1-6F8015C421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3988355"/>
              </p:ext>
            </p:extLst>
          </p:nvPr>
        </p:nvGraphicFramePr>
        <p:xfrm>
          <a:off x="1397572" y="112813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6489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DFD22-4DE4-DB77-F014-A8C3CE2A2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8DC5-05DB-0A46-941C-C42663388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5400" b="1" dirty="0">
                <a:solidFill>
                  <a:srgbClr val="002060"/>
                </a:solidFill>
              </a:rPr>
              <a:t>GOT</a:t>
            </a:r>
            <a:r>
              <a:rPr lang="en-CA" dirty="0">
                <a:solidFill>
                  <a:srgbClr val="002060"/>
                </a:solidFill>
              </a:rPr>
              <a:t> – GO- GET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C98064E8-30EB-F22A-6960-9E961C1718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C9F9DEC-5B2B-FAA2-ED6D-CA1451F675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4660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1" name="Graphic 10" descr="Steering Wheel with solid fill">
            <a:extLst>
              <a:ext uri="{FF2B5EF4-FFF2-40B4-BE49-F238E27FC236}">
                <a16:creationId xmlns:a16="http://schemas.microsoft.com/office/drawing/2014/main" id="{E619AF15-EBAE-898D-0282-CE3865B6ACA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53062" y="2009273"/>
            <a:ext cx="2839453" cy="283945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069A7DA-E54D-FB29-E6EB-26C6A18C38C8}"/>
              </a:ext>
            </a:extLst>
          </p:cNvPr>
          <p:cNvSpPr txBox="1"/>
          <p:nvPr/>
        </p:nvSpPr>
        <p:spPr>
          <a:xfrm>
            <a:off x="9529011" y="3152274"/>
            <a:ext cx="2304653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1.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679FCE-8273-8609-2C20-F04E81A16C36}"/>
              </a:ext>
            </a:extLst>
          </p:cNvPr>
          <p:cNvSpPr txBox="1"/>
          <p:nvPr/>
        </p:nvSpPr>
        <p:spPr>
          <a:xfrm>
            <a:off x="9583152" y="4521527"/>
            <a:ext cx="1395663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1.</a:t>
            </a:r>
          </a:p>
          <a:p>
            <a:r>
              <a:rPr lang="en-CA" dirty="0"/>
              <a:t>2.</a:t>
            </a:r>
          </a:p>
          <a:p>
            <a:r>
              <a:rPr lang="en-CA" dirty="0"/>
              <a:t>3.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3C257E-5172-065D-E98A-AD0034E7E93E}"/>
              </a:ext>
            </a:extLst>
          </p:cNvPr>
          <p:cNvSpPr txBox="1"/>
          <p:nvPr/>
        </p:nvSpPr>
        <p:spPr>
          <a:xfrm>
            <a:off x="9583152" y="924692"/>
            <a:ext cx="2250512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1.</a:t>
            </a:r>
          </a:p>
          <a:p>
            <a:r>
              <a:rPr lang="en-CA" dirty="0"/>
              <a:t>2.</a:t>
            </a:r>
          </a:p>
          <a:p>
            <a:r>
              <a:rPr lang="en-CA" dirty="0"/>
              <a:t>3.</a:t>
            </a:r>
          </a:p>
          <a:p>
            <a:r>
              <a:rPr lang="en-CA" dirty="0"/>
              <a:t>4.</a:t>
            </a:r>
          </a:p>
          <a:p>
            <a:r>
              <a:rPr lang="en-CA" dirty="0"/>
              <a:t>5.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0B3DD5-C526-A8F3-5876-FD0FA2BEB616}"/>
              </a:ext>
            </a:extLst>
          </p:cNvPr>
          <p:cNvSpPr txBox="1"/>
          <p:nvPr/>
        </p:nvSpPr>
        <p:spPr>
          <a:xfrm>
            <a:off x="684143" y="3251016"/>
            <a:ext cx="2695713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97296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A233C-23DF-33B1-DA54-2AA0635AB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380" y="1422750"/>
            <a:ext cx="7543800" cy="4829426"/>
          </a:xfrm>
        </p:spPr>
        <p:txBody>
          <a:bodyPr>
            <a:normAutofit fontScale="92500" lnSpcReduction="20000"/>
          </a:bodyPr>
          <a:lstStyle/>
          <a:p>
            <a:r>
              <a:rPr lang="en-CA" sz="1600" b="1" dirty="0">
                <a:solidFill>
                  <a:srgbClr val="5E5E5E"/>
                </a:solidFill>
                <a:latin typeface="Calibri" panose="020F0502020204030204"/>
              </a:rPr>
              <a:t>Emotional Intelligence:</a:t>
            </a:r>
          </a:p>
          <a:p>
            <a:pPr lvl="1"/>
            <a:r>
              <a:rPr lang="en-CA" sz="1300" b="1" dirty="0">
                <a:solidFill>
                  <a:srgbClr val="5E5E5E"/>
                </a:solidFill>
                <a:latin typeface="Calibri" panose="020F0502020204030204"/>
              </a:rPr>
              <a:t> </a:t>
            </a:r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rId3"/>
              </a:rPr>
              <a:t>www.mind.help/assessments/emotional-intelligent-test-ei/</a:t>
            </a:r>
            <a:endParaRPr lang="en-CA" sz="1300" dirty="0">
              <a:solidFill>
                <a:srgbClr val="5E5E5E"/>
              </a:solidFill>
              <a:latin typeface="Calibri" panose="020F0502020204030204"/>
            </a:endParaRPr>
          </a:p>
          <a:p>
            <a:r>
              <a:rPr lang="en-CA" sz="1600" b="1" dirty="0">
                <a:solidFill>
                  <a:srgbClr val="5E5E5E"/>
                </a:solidFill>
                <a:latin typeface="Calibri" panose="020F0502020204030204"/>
              </a:rPr>
              <a:t>Values:</a:t>
            </a:r>
          </a:p>
          <a:p>
            <a:pPr lvl="1"/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" action="ppaction://noaction"/>
              </a:rPr>
              <a:t>www.talenttransformation.com</a:t>
            </a:r>
          </a:p>
          <a:p>
            <a:pPr lvl="1"/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" action="ppaction://noaction"/>
              </a:rPr>
              <a:t>www.valuescentre.com/tools-assessments/pva/</a:t>
            </a:r>
            <a:endParaRPr lang="en-CA" sz="1300" dirty="0">
              <a:solidFill>
                <a:srgbClr val="5E5E5E"/>
              </a:solidFill>
              <a:latin typeface="Calibri" panose="020F0502020204030204"/>
            </a:endParaRPr>
          </a:p>
          <a:p>
            <a:pPr lvl="1"/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rId4"/>
              </a:rPr>
              <a:t>www.Findyourvalues.com</a:t>
            </a:r>
            <a:endParaRPr lang="en-CA" sz="1300" dirty="0">
              <a:solidFill>
                <a:srgbClr val="5E5E5E"/>
              </a:solidFill>
              <a:latin typeface="Calibri" panose="020F0502020204030204"/>
            </a:endParaRPr>
          </a:p>
          <a:p>
            <a:pPr lvl="1"/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rId5"/>
              </a:rPr>
              <a:t>www.scienceofpeople.com/core-values/</a:t>
            </a:r>
            <a:r>
              <a:rPr lang="en-CA" sz="1300" dirty="0">
                <a:solidFill>
                  <a:srgbClr val="5E5E5E"/>
                </a:solidFill>
                <a:latin typeface="Calibri" panose="020F0502020204030204"/>
              </a:rPr>
              <a:t>      - List of 300 core values</a:t>
            </a:r>
          </a:p>
          <a:p>
            <a:r>
              <a:rPr lang="en-CA" sz="1600" b="1" dirty="0">
                <a:solidFill>
                  <a:srgbClr val="5E5E5E"/>
                </a:solidFill>
                <a:latin typeface="Calibri" panose="020F0502020204030204"/>
              </a:rPr>
              <a:t>Social Intelligence:</a:t>
            </a:r>
          </a:p>
          <a:p>
            <a:pPr lvl="1"/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rId6"/>
              </a:rPr>
              <a:t>www.idrlabs.com/social-intelligence/test.php</a:t>
            </a:r>
            <a:endParaRPr lang="en-CA" sz="1300" dirty="0">
              <a:solidFill>
                <a:srgbClr val="5E5E5E"/>
              </a:solidFill>
              <a:latin typeface="Calibri" panose="020F0502020204030204"/>
            </a:endParaRPr>
          </a:p>
          <a:p>
            <a:r>
              <a:rPr lang="en-CA" sz="1600" b="1" dirty="0">
                <a:solidFill>
                  <a:srgbClr val="5E5E5E"/>
                </a:solidFill>
                <a:latin typeface="Calibri" panose="020F0502020204030204"/>
              </a:rPr>
              <a:t>Leadership Styles:</a:t>
            </a:r>
          </a:p>
          <a:p>
            <a:pPr lvl="1"/>
            <a:r>
              <a:rPr lang="en-CA" sz="1300" dirty="0">
                <a:solidFill>
                  <a:srgbClr val="5E5E5E"/>
                </a:solidFill>
                <a:latin typeface="Calibri" panose="020F0502020204030204"/>
              </a:rPr>
              <a:t> </a:t>
            </a:r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rId7"/>
              </a:rPr>
              <a:t>www.indeed.com/career-advice/career-development/10-common-leadership-styles</a:t>
            </a:r>
            <a:endParaRPr lang="en-CA" sz="1300" dirty="0">
              <a:solidFill>
                <a:srgbClr val="5E5E5E"/>
              </a:solidFill>
              <a:latin typeface="Calibri" panose="020F0502020204030204"/>
            </a:endParaRPr>
          </a:p>
          <a:p>
            <a:r>
              <a:rPr lang="en-CA" sz="1600" b="1" dirty="0">
                <a:solidFill>
                  <a:srgbClr val="000000"/>
                </a:solidFill>
                <a:latin typeface="Calibri" panose="020F0502020204030204"/>
              </a:rPr>
              <a:t>Social Style for Communication assessment:</a:t>
            </a:r>
          </a:p>
          <a:p>
            <a:pPr lvl="1"/>
            <a:r>
              <a:rPr lang="en-CA" sz="1300" dirty="0">
                <a:solidFill>
                  <a:srgbClr val="00B050"/>
                </a:solidFill>
                <a:latin typeface="Calibri" panose="020F0502020204030204"/>
              </a:rPr>
              <a:t> </a:t>
            </a:r>
            <a:r>
              <a:rPr lang="en-CA" sz="1300" dirty="0">
                <a:solidFill>
                  <a:srgbClr val="00B050"/>
                </a:solidFill>
                <a:latin typeface="Calibri" panose="020F0502020204030204"/>
                <a:hlinkClick r:id="rId8"/>
              </a:rPr>
              <a:t>www.proprofs.com/quiz-school/story.php?title=what-is-my-social-style</a:t>
            </a:r>
            <a:r>
              <a:rPr lang="en-CA" sz="1300" dirty="0">
                <a:solidFill>
                  <a:srgbClr val="00B050"/>
                </a:solidFill>
                <a:latin typeface="Calibri" panose="020F0502020204030204"/>
              </a:rPr>
              <a:t> </a:t>
            </a:r>
          </a:p>
          <a:p>
            <a:r>
              <a:rPr lang="en-CA" sz="1600" b="1" dirty="0">
                <a:solidFill>
                  <a:srgbClr val="5E5E5E"/>
                </a:solidFill>
                <a:latin typeface="Calibri" panose="020F0502020204030204"/>
              </a:rPr>
              <a:t>Strengths Finder</a:t>
            </a:r>
          </a:p>
          <a:p>
            <a:pPr lvl="1"/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rId9"/>
              </a:rPr>
              <a:t>www.leadership-tools.com/strengthsfinder-template.html</a:t>
            </a:r>
            <a:endParaRPr lang="en-CA" sz="1300" dirty="0">
              <a:solidFill>
                <a:srgbClr val="5E5E5E"/>
              </a:solidFill>
              <a:latin typeface="Calibri" panose="020F0502020204030204"/>
            </a:endParaRPr>
          </a:p>
          <a:p>
            <a:r>
              <a:rPr lang="en-CA" sz="1600" b="1" dirty="0">
                <a:solidFill>
                  <a:srgbClr val="5E5E5E"/>
                </a:solidFill>
                <a:latin typeface="Calibri" panose="020F0502020204030204"/>
              </a:rPr>
              <a:t>What do you value?</a:t>
            </a:r>
          </a:p>
          <a:p>
            <a:pPr lvl="1"/>
            <a:r>
              <a:rPr lang="en-CA" sz="1300" b="1" dirty="0">
                <a:solidFill>
                  <a:srgbClr val="5E5E5E"/>
                </a:solidFill>
                <a:latin typeface="Calibri" panose="020F0502020204030204"/>
              </a:rPr>
              <a:t> </a:t>
            </a:r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rId10"/>
              </a:rPr>
              <a:t>www.drdemartini.com</a:t>
            </a:r>
            <a:endParaRPr lang="en-CA" sz="1300" dirty="0">
              <a:solidFill>
                <a:srgbClr val="5E5E5E"/>
              </a:solidFill>
              <a:latin typeface="Calibri" panose="020F0502020204030204"/>
            </a:endParaRPr>
          </a:p>
          <a:p>
            <a:r>
              <a:rPr lang="en-CA" sz="1500" b="1" dirty="0">
                <a:solidFill>
                  <a:srgbClr val="5E5E5E"/>
                </a:solidFill>
                <a:latin typeface="Calibri" panose="020F0502020204030204"/>
              </a:rPr>
              <a:t>Social Strength</a:t>
            </a:r>
          </a:p>
          <a:p>
            <a:pPr lvl="1"/>
            <a:r>
              <a:rPr lang="en-CA" b="1" dirty="0">
                <a:solidFill>
                  <a:srgbClr val="5E5E5E"/>
                </a:solidFill>
                <a:latin typeface="Calibri" panose="020F0502020204030204"/>
              </a:rPr>
              <a:t> </a:t>
            </a:r>
            <a:r>
              <a:rPr lang="en-CA" sz="1300" dirty="0">
                <a:solidFill>
                  <a:srgbClr val="5E5E5E"/>
                </a:solidFill>
                <a:latin typeface="Calibri" panose="020F0502020204030204"/>
                <a:hlinkClick r:id="rId11"/>
              </a:rPr>
              <a:t>www.scienceofpeople.com/people-skills-blindspot-test/</a:t>
            </a:r>
            <a:endParaRPr lang="en-CA" sz="1300" dirty="0">
              <a:solidFill>
                <a:srgbClr val="5E5E5E"/>
              </a:solidFill>
              <a:latin typeface="Calibri" panose="020F0502020204030204"/>
            </a:endParaRPr>
          </a:p>
          <a:p>
            <a:pPr marL="457200" lvl="1" indent="0">
              <a:buNone/>
            </a:pPr>
            <a:endParaRPr lang="en-CA" dirty="0"/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0556EF2E-86DC-4B81-342C-2AECCD29892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C9ECE3B-69E4-86BD-0153-0FAF204064C1}"/>
              </a:ext>
            </a:extLst>
          </p:cNvPr>
          <p:cNvSpPr txBox="1"/>
          <p:nvPr/>
        </p:nvSpPr>
        <p:spPr>
          <a:xfrm>
            <a:off x="84222" y="6185098"/>
            <a:ext cx="7870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/>
              <a:t>Note: </a:t>
            </a:r>
            <a:r>
              <a:rPr lang="en-CA" sz="1400" dirty="0"/>
              <a:t>Always use a non-identifiable email address, if required, when taking surveys.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F0F3F3-AC0A-1C5D-7308-85D42E5D849C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5400" b="1">
                <a:solidFill>
                  <a:srgbClr val="002060"/>
                </a:solidFill>
              </a:rPr>
              <a:t>GOT</a:t>
            </a:r>
            <a:r>
              <a:rPr lang="en-CA">
                <a:solidFill>
                  <a:srgbClr val="002060"/>
                </a:solidFill>
              </a:rPr>
              <a:t> – GO- GET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2593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CB4D9-47BD-6E64-9B13-2FE37A6F9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4757F-29F4-C1B8-109E-73FCA2FFE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5400" b="1" dirty="0">
                <a:solidFill>
                  <a:srgbClr val="002060"/>
                </a:solidFill>
              </a:rPr>
              <a:t>GOT</a:t>
            </a:r>
            <a:r>
              <a:rPr lang="en-CA" dirty="0">
                <a:solidFill>
                  <a:srgbClr val="002060"/>
                </a:solidFill>
              </a:rPr>
              <a:t> – GO- 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2B224-0EBA-4151-4179-BD90007FB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079959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CA" b="1" dirty="0">
                <a:solidFill>
                  <a:srgbClr val="002060"/>
                </a:solidFill>
              </a:rPr>
              <a:t>Values: </a:t>
            </a:r>
            <a:r>
              <a:rPr lang="en-CA" dirty="0">
                <a:solidFill>
                  <a:srgbClr val="002060"/>
                </a:solidFill>
              </a:rPr>
              <a:t>Select 3-5 by using any of the Values Assessment links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CA" b="1" dirty="0">
                <a:solidFill>
                  <a:srgbClr val="002060"/>
                </a:solidFill>
              </a:rPr>
              <a:t>Core Anchor: </a:t>
            </a:r>
            <a:r>
              <a:rPr lang="en-CA" dirty="0">
                <a:solidFill>
                  <a:srgbClr val="002060"/>
                </a:solidFill>
              </a:rPr>
              <a:t>What is the ONE thing that anchors you in life?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CA" b="1" dirty="0">
                <a:solidFill>
                  <a:srgbClr val="002060"/>
                </a:solidFill>
              </a:rPr>
              <a:t>Important Priorities: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CA" b="1" dirty="0">
                <a:solidFill>
                  <a:srgbClr val="002060"/>
                </a:solidFill>
              </a:rPr>
              <a:t>Your Main Driving Force: </a:t>
            </a:r>
            <a:r>
              <a:rPr lang="en-CA" dirty="0">
                <a:solidFill>
                  <a:srgbClr val="002060"/>
                </a:solidFill>
              </a:rPr>
              <a:t>What drives you to fulfill your vision?</a:t>
            </a:r>
            <a:endParaRPr lang="en-CA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52641D33-9432-7FB9-4BDD-87AB009E96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pic>
        <p:nvPicPr>
          <p:cNvPr id="6" name="Graphic 5" descr="Add outline">
            <a:extLst>
              <a:ext uri="{FF2B5EF4-FFF2-40B4-BE49-F238E27FC236}">
                <a16:creationId xmlns:a16="http://schemas.microsoft.com/office/drawing/2014/main" id="{B6D34556-691B-EA21-522D-EA656A2661F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21769" y="2060020"/>
            <a:ext cx="3079539" cy="30795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08C6C8-F43E-B56F-00CA-9E184D746811}"/>
              </a:ext>
            </a:extLst>
          </p:cNvPr>
          <p:cNvSpPr txBox="1"/>
          <p:nvPr/>
        </p:nvSpPr>
        <p:spPr>
          <a:xfrm>
            <a:off x="8986532" y="1875354"/>
            <a:ext cx="1350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002060"/>
                </a:solidFill>
              </a:rPr>
              <a:t>Urgent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1AB5A8-E12F-1D0E-F922-3E85B398F840}"/>
              </a:ext>
            </a:extLst>
          </p:cNvPr>
          <p:cNvSpPr txBox="1"/>
          <p:nvPr/>
        </p:nvSpPr>
        <p:spPr>
          <a:xfrm>
            <a:off x="10942252" y="3393155"/>
            <a:ext cx="1350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002060"/>
                </a:solidFill>
              </a:rPr>
              <a:t>Important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FC2773-5952-1586-C697-3900899966A8}"/>
              </a:ext>
            </a:extLst>
          </p:cNvPr>
          <p:cNvSpPr txBox="1"/>
          <p:nvPr/>
        </p:nvSpPr>
        <p:spPr>
          <a:xfrm>
            <a:off x="7030814" y="3254656"/>
            <a:ext cx="1350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002060"/>
                </a:solidFill>
              </a:rPr>
              <a:t>Not-Important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7F1E3C-5204-9EB9-01DE-1A414949371F}"/>
              </a:ext>
            </a:extLst>
          </p:cNvPr>
          <p:cNvSpPr txBox="1"/>
          <p:nvPr/>
        </p:nvSpPr>
        <p:spPr>
          <a:xfrm>
            <a:off x="9071410" y="4954893"/>
            <a:ext cx="1350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002060"/>
                </a:solidFill>
              </a:rPr>
              <a:t>Not Urgent</a:t>
            </a:r>
          </a:p>
        </p:txBody>
      </p:sp>
      <p:pic>
        <p:nvPicPr>
          <p:cNvPr id="12" name="Graphic 11" descr="Bullseye outline">
            <a:extLst>
              <a:ext uri="{FF2B5EF4-FFF2-40B4-BE49-F238E27FC236}">
                <a16:creationId xmlns:a16="http://schemas.microsoft.com/office/drawing/2014/main" id="{F3EC879B-F8B4-D39A-553A-2A65DA92807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85052" y="1812188"/>
            <a:ext cx="914400" cy="914400"/>
          </a:xfrm>
          <a:prstGeom prst="rect">
            <a:avLst/>
          </a:prstGeom>
        </p:spPr>
      </p:pic>
      <p:pic>
        <p:nvPicPr>
          <p:cNvPr id="13" name="Graphic 12" descr="Bullseye outline">
            <a:extLst>
              <a:ext uri="{FF2B5EF4-FFF2-40B4-BE49-F238E27FC236}">
                <a16:creationId xmlns:a16="http://schemas.microsoft.com/office/drawing/2014/main" id="{352BC968-6ECF-017C-E12E-B85A3AE97FD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01347" y="4319336"/>
            <a:ext cx="491177" cy="49117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BBA4DD2-60FA-2A20-2F18-8E6F7DFDD8DD}"/>
              </a:ext>
            </a:extLst>
          </p:cNvPr>
          <p:cNvSpPr/>
          <p:nvPr/>
        </p:nvSpPr>
        <p:spPr>
          <a:xfrm>
            <a:off x="7030814" y="1395663"/>
            <a:ext cx="5161186" cy="3928562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7C313CC-C0A1-ADC3-F2C0-BD06AAC0CBDC}"/>
              </a:ext>
            </a:extLst>
          </p:cNvPr>
          <p:cNvSpPr txBox="1"/>
          <p:nvPr/>
        </p:nvSpPr>
        <p:spPr>
          <a:xfrm>
            <a:off x="9858462" y="1442856"/>
            <a:ext cx="2383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002060"/>
                </a:solidFill>
              </a:rPr>
              <a:t>Important Priorities</a:t>
            </a:r>
          </a:p>
        </p:txBody>
      </p:sp>
    </p:spTree>
    <p:extLst>
      <p:ext uri="{BB962C8B-B14F-4D97-AF65-F5344CB8AC3E}">
        <p14:creationId xmlns:p14="http://schemas.microsoft.com/office/powerpoint/2010/main" val="1303391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4234A-549E-8CB4-D9D4-0A8735EF5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1A533-1E3F-8C25-3118-E6F7560FC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5400" b="1" dirty="0">
                <a:solidFill>
                  <a:srgbClr val="002060"/>
                </a:solidFill>
              </a:rPr>
              <a:t>GOT</a:t>
            </a:r>
            <a:r>
              <a:rPr lang="en-CA" dirty="0">
                <a:solidFill>
                  <a:srgbClr val="002060"/>
                </a:solidFill>
              </a:rPr>
              <a:t> – GO- GET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ADC16ABE-E4D5-ADBC-2AE9-6FA29FA486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15CB844-624C-1410-8F37-5375D5BDA584}"/>
              </a:ext>
            </a:extLst>
          </p:cNvPr>
          <p:cNvGraphicFramePr/>
          <p:nvPr/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1" name="Graphic 10" descr="Steering Wheel with solid fill">
            <a:extLst>
              <a:ext uri="{FF2B5EF4-FFF2-40B4-BE49-F238E27FC236}">
                <a16:creationId xmlns:a16="http://schemas.microsoft.com/office/drawing/2014/main" id="{3B37BAF8-52D2-FAE0-0EFE-F50B6D428F8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53062" y="2009273"/>
            <a:ext cx="2839453" cy="283945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6321DF5-1CEA-62AD-2F4D-EC5D8F68A62F}"/>
              </a:ext>
            </a:extLst>
          </p:cNvPr>
          <p:cNvSpPr txBox="1"/>
          <p:nvPr/>
        </p:nvSpPr>
        <p:spPr>
          <a:xfrm>
            <a:off x="9529011" y="3152274"/>
            <a:ext cx="2304653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1.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4DE139-9EF4-CAB5-3ABC-0B1EE6D04B98}"/>
              </a:ext>
            </a:extLst>
          </p:cNvPr>
          <p:cNvSpPr txBox="1"/>
          <p:nvPr/>
        </p:nvSpPr>
        <p:spPr>
          <a:xfrm>
            <a:off x="9583152" y="4521527"/>
            <a:ext cx="1395663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1.</a:t>
            </a:r>
          </a:p>
          <a:p>
            <a:r>
              <a:rPr lang="en-CA" dirty="0"/>
              <a:t>2.</a:t>
            </a:r>
          </a:p>
          <a:p>
            <a:r>
              <a:rPr lang="en-CA" dirty="0"/>
              <a:t>3.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B41F6F-CF90-D3F4-8659-749BEE6A2254}"/>
              </a:ext>
            </a:extLst>
          </p:cNvPr>
          <p:cNvSpPr txBox="1"/>
          <p:nvPr/>
        </p:nvSpPr>
        <p:spPr>
          <a:xfrm>
            <a:off x="9583152" y="924692"/>
            <a:ext cx="2250512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1.</a:t>
            </a:r>
          </a:p>
          <a:p>
            <a:r>
              <a:rPr lang="en-CA" dirty="0"/>
              <a:t>2.</a:t>
            </a:r>
          </a:p>
          <a:p>
            <a:r>
              <a:rPr lang="en-CA" dirty="0"/>
              <a:t>3.</a:t>
            </a:r>
          </a:p>
          <a:p>
            <a:r>
              <a:rPr lang="en-CA" dirty="0"/>
              <a:t>4.</a:t>
            </a:r>
          </a:p>
          <a:p>
            <a:r>
              <a:rPr lang="en-CA" dirty="0"/>
              <a:t>5.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A6B9D2-1016-E6CA-E9DA-12C11046DEDF}"/>
              </a:ext>
            </a:extLst>
          </p:cNvPr>
          <p:cNvSpPr txBox="1"/>
          <p:nvPr/>
        </p:nvSpPr>
        <p:spPr>
          <a:xfrm>
            <a:off x="684143" y="3251016"/>
            <a:ext cx="2695713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1149425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0B41E-6820-8F1A-A563-90F7E0E9F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11E91-D1AB-76D4-2303-5606EFA9C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GOT – </a:t>
            </a:r>
            <a:r>
              <a:rPr lang="en-CA" sz="5400" b="1" dirty="0">
                <a:solidFill>
                  <a:srgbClr val="002060"/>
                </a:solidFill>
              </a:rPr>
              <a:t>GO</a:t>
            </a:r>
            <a:r>
              <a:rPr lang="en-CA" dirty="0">
                <a:solidFill>
                  <a:srgbClr val="002060"/>
                </a:solidFill>
              </a:rPr>
              <a:t>- GET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E350614D-96AC-AC7F-ACD5-447DC2594A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BB31E76-6AF2-9C22-ECA3-3EA240CAAA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088732"/>
              </p:ext>
            </p:extLst>
          </p:nvPr>
        </p:nvGraphicFramePr>
        <p:xfrm>
          <a:off x="838200" y="1365804"/>
          <a:ext cx="3475218" cy="5127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Cloud 4">
            <a:extLst>
              <a:ext uri="{FF2B5EF4-FFF2-40B4-BE49-F238E27FC236}">
                <a16:creationId xmlns:a16="http://schemas.microsoft.com/office/drawing/2014/main" id="{5B17FBCF-4C34-3540-343E-EB8B73173B6C}"/>
              </a:ext>
            </a:extLst>
          </p:cNvPr>
          <p:cNvSpPr/>
          <p:nvPr/>
        </p:nvSpPr>
        <p:spPr>
          <a:xfrm>
            <a:off x="5257800" y="120317"/>
            <a:ext cx="6575865" cy="5863922"/>
          </a:xfrm>
          <a:prstGeom prst="cloud">
            <a:avLst/>
          </a:prstGeom>
          <a:noFill/>
          <a:ln w="57150">
            <a:solidFill>
              <a:srgbClr val="2458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72F297E1-B698-D756-9E27-C82928496441}"/>
              </a:ext>
            </a:extLst>
          </p:cNvPr>
          <p:cNvSpPr/>
          <p:nvPr/>
        </p:nvSpPr>
        <p:spPr>
          <a:xfrm>
            <a:off x="6013432" y="1499648"/>
            <a:ext cx="3359168" cy="3630593"/>
          </a:xfrm>
          <a:prstGeom prst="cloud">
            <a:avLst/>
          </a:prstGeom>
          <a:noFill/>
          <a:ln w="57150">
            <a:solidFill>
              <a:srgbClr val="2458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5A7917-FB35-FD97-62ED-4D93CFD72AC1}"/>
              </a:ext>
            </a:extLst>
          </p:cNvPr>
          <p:cNvSpPr txBox="1"/>
          <p:nvPr/>
        </p:nvSpPr>
        <p:spPr>
          <a:xfrm>
            <a:off x="6445869" y="2034456"/>
            <a:ext cx="1287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002060"/>
                </a:solidFill>
              </a:rPr>
              <a:t>18 Months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1D7387-F809-8791-1746-7BA62F29BC8A}"/>
              </a:ext>
            </a:extLst>
          </p:cNvPr>
          <p:cNvSpPr txBox="1"/>
          <p:nvPr/>
        </p:nvSpPr>
        <p:spPr>
          <a:xfrm>
            <a:off x="8728910" y="563055"/>
            <a:ext cx="1287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002060"/>
                </a:solidFill>
              </a:rPr>
              <a:t>5 Years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C41311-1E4D-11EC-FDC4-85E327F2E706}"/>
              </a:ext>
            </a:extLst>
          </p:cNvPr>
          <p:cNvSpPr txBox="1"/>
          <p:nvPr/>
        </p:nvSpPr>
        <p:spPr>
          <a:xfrm>
            <a:off x="8877182" y="990053"/>
            <a:ext cx="2278213" cy="369332"/>
          </a:xfrm>
          <a:prstGeom prst="rect">
            <a:avLst/>
          </a:prstGeom>
          <a:noFill/>
          <a:ln w="19050">
            <a:solidFill>
              <a:srgbClr val="245896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..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B0637F-7714-59E0-28D2-5E206057DC47}"/>
              </a:ext>
            </a:extLst>
          </p:cNvPr>
          <p:cNvSpPr txBox="1"/>
          <p:nvPr/>
        </p:nvSpPr>
        <p:spPr>
          <a:xfrm>
            <a:off x="6755263" y="3314945"/>
            <a:ext cx="2278213" cy="369332"/>
          </a:xfrm>
          <a:prstGeom prst="rect">
            <a:avLst/>
          </a:prstGeom>
          <a:noFill/>
          <a:ln w="19050">
            <a:solidFill>
              <a:srgbClr val="245896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/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808363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36830-2548-F90D-9C6D-C4262ABCE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23973-4B8F-756A-B272-DC5340130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002060"/>
                </a:solidFill>
              </a:rPr>
              <a:t>GOT – GO- GET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A207D844-3334-F534-B579-63F3F44A21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178" y="5984238"/>
            <a:ext cx="2824486" cy="873762"/>
          </a:xfrm>
          <a:prstGeom prst="rect">
            <a:avLst/>
          </a:prstGeo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CCDEF35-5426-267D-541E-DC30719DCFCF}"/>
              </a:ext>
            </a:extLst>
          </p:cNvPr>
          <p:cNvGraphicFramePr/>
          <p:nvPr/>
        </p:nvGraphicFramePr>
        <p:xfrm>
          <a:off x="1397572" y="112813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4710142"/>
      </p:ext>
    </p:extLst>
  </p:cSld>
  <p:clrMapOvr>
    <a:masterClrMapping/>
  </p:clrMapOvr>
</p:sld>
</file>

<file path=ppt/theme/theme1.xml><?xml version="1.0" encoding="utf-8"?>
<a:theme xmlns:a="http://schemas.openxmlformats.org/drawingml/2006/main" name="1_ICF_theme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046ED11CF8AA41807ED51578C7973C" ma:contentTypeVersion="13" ma:contentTypeDescription="Create a new document." ma:contentTypeScope="" ma:versionID="317fd7aa9801eead8c13807da78f83d4">
  <xsd:schema xmlns:xsd="http://www.w3.org/2001/XMLSchema" xmlns:xs="http://www.w3.org/2001/XMLSchema" xmlns:p="http://schemas.microsoft.com/office/2006/metadata/properties" xmlns:ns2="129e4995-0be3-4da0-9d67-407f56d71a6d" xmlns:ns3="da853cfd-91a7-45a7-9ab8-7a010cf3a1b0" targetNamespace="http://schemas.microsoft.com/office/2006/metadata/properties" ma:root="true" ma:fieldsID="ead7de213b05d71ebaf123f3038cbec1" ns2:_="" ns3:_="">
    <xsd:import namespace="129e4995-0be3-4da0-9d67-407f56d71a6d"/>
    <xsd:import namespace="da853cfd-91a7-45a7-9ab8-7a010cf3a1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9e4995-0be3-4da0-9d67-407f56d71a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b988f7b-dd99-4b6c-970e-28e84980aa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53cfd-91a7-45a7-9ab8-7a010cf3a1b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a7d33db-b210-4a0f-840b-6e6ccf929f2b}" ma:internalName="TaxCatchAll" ma:showField="CatchAllData" ma:web="da853cfd-91a7-45a7-9ab8-7a010cf3a1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a853cfd-91a7-45a7-9ab8-7a010cf3a1b0" xsi:nil="true"/>
    <lcf76f155ced4ddcb4097134ff3c332f xmlns="129e4995-0be3-4da0-9d67-407f56d71a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A5AC88-2E9C-4743-A0A2-1FD959E27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38B9B-867A-4FF5-9138-4D3B1D7FAC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9e4995-0be3-4da0-9d67-407f56d71a6d"/>
    <ds:schemaRef ds:uri="da853cfd-91a7-45a7-9ab8-7a010cf3a1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3D2EB5-AEF3-4546-B96F-6E90C280EF85}">
  <ds:schemaRefs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da853cfd-91a7-45a7-9ab8-7a010cf3a1b0"/>
    <ds:schemaRef ds:uri="http://www.w3.org/XML/1998/namespace"/>
    <ds:schemaRef ds:uri="129e4995-0be3-4da0-9d67-407f56d71a6d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6100</TotalTime>
  <Words>979</Words>
  <Application>Microsoft Office PowerPoint</Application>
  <PresentationFormat>Widescreen</PresentationFormat>
  <Paragraphs>207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1_ICF_theme4</vt:lpstr>
      <vt:lpstr>1_Office Theme</vt:lpstr>
      <vt:lpstr>2_Office Theme</vt:lpstr>
      <vt:lpstr>PowerPoint Presentation</vt:lpstr>
      <vt:lpstr>GOT – GO- GET</vt:lpstr>
      <vt:lpstr>GOT – GO- GET</vt:lpstr>
      <vt:lpstr>GOT – GO- GET</vt:lpstr>
      <vt:lpstr>PowerPoint Presentation</vt:lpstr>
      <vt:lpstr>GOT – GO- GET</vt:lpstr>
      <vt:lpstr>GOT – GO- GET</vt:lpstr>
      <vt:lpstr>GOT – GO- GET</vt:lpstr>
      <vt:lpstr>GOT – GO- GET</vt:lpstr>
      <vt:lpstr>GETing to GO!</vt:lpstr>
      <vt:lpstr>1. Market Segment Focus</vt:lpstr>
      <vt:lpstr>1. Market Segment Focus</vt:lpstr>
      <vt:lpstr>1. Market Segment Focus</vt:lpstr>
      <vt:lpstr>2. The Market System </vt:lpstr>
      <vt:lpstr>3. Assess Resources and Capabilities       - Review what you’ve GOT. What do you need to GET to GO?</vt:lpstr>
      <vt:lpstr>4. Who Else is Going Where You Want To GO?</vt:lpstr>
      <vt:lpstr>6. Key Stakeholder Relationships</vt:lpstr>
      <vt:lpstr>9. Financials: Pricing, Costs &amp; Investment</vt:lpstr>
      <vt:lpstr>8. Finalize your GO Forward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ICF Toronto Charter Chapter</dc:title>
  <dc:creator>Kim Leitch</dc:creator>
  <cp:lastModifiedBy>Andrea Leven-Marcon</cp:lastModifiedBy>
  <cp:revision>389</cp:revision>
  <cp:lastPrinted>2026-05-12T20:17:06Z</cp:lastPrinted>
  <dcterms:created xsi:type="dcterms:W3CDTF">2024-01-21T19:30:52Z</dcterms:created>
  <dcterms:modified xsi:type="dcterms:W3CDTF">2026-05-12T22:24:39Z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0x010100A5046ED11CF8AA41807ED51578C7973C</vt:lpwstr>
  </property>
  <property fmtid="{D5CDD505-2E9C-101B-9397-08002B2CF9AE}" pid="3" name="MediaServiceImageTags">
    <vt:lpwstr/>
  </property>
</Properties>
</file>